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92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2FD"/>
    <a:srgbClr val="F6F6F6"/>
    <a:srgbClr val="FFF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2996" autoAdjust="0"/>
  </p:normalViewPr>
  <p:slideViewPr>
    <p:cSldViewPr snapToGrid="0" showGuides="1">
      <p:cViewPr varScale="1">
        <p:scale>
          <a:sx n="71" d="100"/>
          <a:sy n="71" d="100"/>
        </p:scale>
        <p:origin x="86" y="245"/>
      </p:cViewPr>
      <p:guideLst>
        <p:guide orient="horz" pos="379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F3CE1-1F6F-487B-A715-CB998C6F348F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90C35-5BA5-462D-96C1-906F95D33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7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Shape 2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2" name="Shape 2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Shape 2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82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44495" y="1596435"/>
            <a:ext cx="10727999" cy="157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4800"/>
            </a:lvl1pPr>
            <a:lvl2pPr lvl="1" rtl="0">
              <a:spcBef>
                <a:spcPts val="0"/>
              </a:spcBef>
              <a:buNone/>
              <a:defRPr sz="4800"/>
            </a:lvl2pPr>
            <a:lvl3pPr lvl="2" rtl="0">
              <a:spcBef>
                <a:spcPts val="0"/>
              </a:spcBef>
              <a:buNone/>
              <a:defRPr sz="4800"/>
            </a:lvl3pPr>
            <a:lvl4pPr lvl="3" rtl="0">
              <a:spcBef>
                <a:spcPts val="0"/>
              </a:spcBef>
              <a:buNone/>
              <a:defRPr sz="4800"/>
            </a:lvl4pPr>
            <a:lvl5pPr lvl="4" rtl="0">
              <a:spcBef>
                <a:spcPts val="0"/>
              </a:spcBef>
              <a:buNone/>
              <a:defRPr sz="4800"/>
            </a:lvl5pPr>
            <a:lvl6pPr lvl="5" rtl="0">
              <a:spcBef>
                <a:spcPts val="0"/>
              </a:spcBef>
              <a:buNone/>
              <a:defRPr sz="4800"/>
            </a:lvl6pPr>
            <a:lvl7pPr lvl="6" rtl="0">
              <a:spcBef>
                <a:spcPts val="0"/>
              </a:spcBef>
              <a:buNone/>
              <a:defRPr sz="4800"/>
            </a:lvl7pPr>
            <a:lvl8pPr lvl="7" rtl="0">
              <a:spcBef>
                <a:spcPts val="0"/>
              </a:spcBef>
              <a:buNone/>
              <a:defRPr sz="4800"/>
            </a:lvl8pPr>
            <a:lvl9pPr lvl="8">
              <a:spcBef>
                <a:spcPts val="0"/>
              </a:spcBef>
              <a:buNone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44495" y="3012604"/>
            <a:ext cx="10637999" cy="83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67"/>
            </a:lvl1pPr>
            <a:lvl2pPr lvl="1" rtl="0">
              <a:spcBef>
                <a:spcPts val="0"/>
              </a:spcBef>
              <a:buNone/>
              <a:defRPr sz="1867"/>
            </a:lvl2pPr>
            <a:lvl3pPr lvl="2" rtl="0">
              <a:spcBef>
                <a:spcPts val="0"/>
              </a:spcBef>
              <a:buNone/>
              <a:defRPr sz="1867"/>
            </a:lvl3pPr>
            <a:lvl4pPr lvl="3" rtl="0">
              <a:spcBef>
                <a:spcPts val="0"/>
              </a:spcBef>
              <a:buNone/>
              <a:defRPr sz="1867"/>
            </a:lvl4pPr>
            <a:lvl5pPr lvl="4" rtl="0">
              <a:spcBef>
                <a:spcPts val="0"/>
              </a:spcBef>
              <a:buNone/>
              <a:defRPr sz="1867"/>
            </a:lvl5pPr>
            <a:lvl6pPr lvl="5" rtl="0">
              <a:spcBef>
                <a:spcPts val="0"/>
              </a:spcBef>
              <a:buNone/>
              <a:defRPr sz="1867"/>
            </a:lvl6pPr>
            <a:lvl7pPr lvl="6" rtl="0">
              <a:spcBef>
                <a:spcPts val="0"/>
              </a:spcBef>
              <a:buNone/>
              <a:defRPr sz="1867"/>
            </a:lvl7pPr>
            <a:lvl8pPr lvl="7" rtl="0">
              <a:spcBef>
                <a:spcPts val="0"/>
              </a:spcBef>
              <a:buNone/>
              <a:defRPr sz="1867"/>
            </a:lvl8pPr>
            <a:lvl9pPr lvl="8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486245" y="-8"/>
            <a:ext cx="2649233" cy="115599"/>
            <a:chOff x="364669" y="4969989"/>
            <a:chExt cx="996902" cy="43500"/>
          </a:xfrm>
        </p:grpSpPr>
        <p:sp>
          <p:nvSpPr>
            <p:cNvPr id="35" name="Shape 35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19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86413-0AF5-4AA0-82D6-05BE9E40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7A55F3-3004-4D4F-BBB1-847021BA9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045657-4648-4DF6-8DD4-8FB70DA63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BC853D-43C4-486F-AC5D-032E3AD3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7989A-B95B-4076-ACDA-014D539EF88A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396558-182D-45A6-86F9-CC7FA125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65B9CC-A7D0-4366-AA96-4C56915A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FAEDA-B8A7-4DDF-AECB-844831275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94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04D49-0F49-4CBA-A348-38D2BF2A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D5CA1B-90A6-4C4D-9552-19E03782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4ED38C-1055-42DA-B3EB-4ED27AA0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7989A-B95B-4076-ACDA-014D539EF88A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B20619-DDBD-4B79-AF97-0A11B6C6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00BB4A-A9E4-411B-9427-2F64A463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FAEDA-B8A7-4DDF-AECB-844831275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78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5CEFB1-47EF-4F8D-8C19-368C59FA1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0C59C6-F61E-4706-A27C-6CE9C25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F1CD88-B2F7-45C8-8D26-20366771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7989A-B95B-4076-ACDA-014D539EF88A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A806B-21E1-4B66-8DCF-80E19094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BAE39C-FB44-45C3-89C7-9120AE1A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FAEDA-B8A7-4DDF-AECB-844831275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520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98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6C45C-69BE-4BD2-BD61-B557DC4A8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D9BFC2-FB9F-411C-8137-3A12B14B0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553C9-281C-47D4-BFBD-2D0AA5AC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7989A-B95B-4076-ACDA-014D539EF88A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7786D-162B-41D8-857D-DA45CF6C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F292B-7C34-463A-9D5A-940B1627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FAEDA-B8A7-4DDF-AECB-844831275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24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69F74-8F87-4BFD-AE32-6E991AE0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EA2AB-29B0-46C5-B32C-B3F3996D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749554-7806-497F-8D56-B2A26B16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7989A-B95B-4076-ACDA-014D539EF88A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F64E89-1EE1-447E-82EF-EA4DFE97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0433D8-4C41-4851-951C-94B60AED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FAEDA-B8A7-4DDF-AECB-844831275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9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83578-96E8-4432-8FF3-476FF98B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654485-E601-41D2-8188-4A48EB76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66E3F-AF5F-443E-A074-7804CFF6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7989A-B95B-4076-ACDA-014D539EF88A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8E490C-4090-4F2A-91C8-4489A39A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A6D265-2E73-4503-ACF2-9B6CAE32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FAEDA-B8A7-4DDF-AECB-844831275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75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A4AEB-3901-4FF7-8CF0-8496638B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90390-BF37-42E6-9013-594E1B8B7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901CF0-7EAE-4915-BB9A-7EED641E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D5D78F-93E2-4AE4-9FBB-C6E5F8BB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7989A-B95B-4076-ACDA-014D539EF88A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88A741-ED5C-41B5-A1AA-2B8065B6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6B69E-0642-4458-B7C5-94FE1908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FAEDA-B8A7-4DDF-AECB-844831275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9A40-193C-4CFA-8C51-BDC83EE2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CDE082-050F-4F07-B5E5-878EC09D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F764C-4F2F-4274-A5DA-D431BC053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E701C0-9095-48E8-BB3F-FF446319C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31272A-A002-42EE-BA58-1F1EB0190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558134-D65F-45F8-8158-2250EA40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7989A-B95B-4076-ACDA-014D539EF88A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9652C1-AE46-4AAE-97F6-635ACCDB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3F559B-6286-4B5D-B963-CDEAFCE7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FAEDA-B8A7-4DDF-AECB-844831275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71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38E2B-4AF7-4E55-9512-22F3CB6E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D7DA16-16E2-43D8-A461-8E7B62F4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7989A-B95B-4076-ACDA-014D539EF88A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9E6CAF-A870-4CC0-9F60-D340941A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A97051-5AA2-49CE-8E86-DA3754E8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FAEDA-B8A7-4DDF-AECB-844831275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80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E3FC28-DD1A-458E-9E54-BF3318C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7989A-B95B-4076-ACDA-014D539EF88A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20FAF4-5844-4A0D-A01E-791EC8A2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70CA7-5376-4728-B120-2205E4BF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FAEDA-B8A7-4DDF-AECB-844831275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8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8C17F-318C-4222-A185-0A3973E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F6B419-59BE-489F-8342-76C3E4DB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AC48C4-7BF6-4920-AE5A-91FD7F140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5F532F-E040-45EB-AE00-0ED10975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7989A-B95B-4076-ACDA-014D539EF88A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3AD85C-1404-448D-A8BE-A940E608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F52A89-0285-4E76-8253-B605CCDD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0FAEDA-B8A7-4DDF-AECB-844831275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5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DB515-C402-44AF-8DCE-8B6D67A7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C7346-AEA8-4B42-9BCC-B38CB702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32580BB-37FE-437A-8D8A-B0ADEE0CDC99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CD2D153-CF91-4263-91E7-09AE5BB7D478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Полилиния: Фигура 30">
            <a:extLst>
              <a:ext uri="{FF2B5EF4-FFF2-40B4-BE49-F238E27FC236}">
                <a16:creationId xmlns:a16="http://schemas.microsoft.com/office/drawing/2014/main" id="{DDFE9A72-F0B1-4D4B-B6AF-530FF51AB57A}"/>
              </a:ext>
            </a:extLst>
          </p:cNvPr>
          <p:cNvSpPr/>
          <p:nvPr userDrawn="1"/>
        </p:nvSpPr>
        <p:spPr>
          <a:xfrm>
            <a:off x="0" y="6427107"/>
            <a:ext cx="9780102" cy="376244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8" name="Нижний колонтитул 4">
            <a:extLst>
              <a:ext uri="{FF2B5EF4-FFF2-40B4-BE49-F238E27FC236}">
                <a16:creationId xmlns:a16="http://schemas.microsoft.com/office/drawing/2014/main" id="{531706FC-9EA2-4EBA-8B68-33587C39F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59916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42AD4641-0BC5-4799-8B6E-B37A6236A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427107"/>
            <a:ext cx="432000" cy="376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0" name="Надпись 3">
            <a:extLst>
              <a:ext uri="{FF2B5EF4-FFF2-40B4-BE49-F238E27FC236}">
                <a16:creationId xmlns:a16="http://schemas.microsoft.com/office/drawing/2014/main" id="{0096C6A1-6C24-4946-BD14-12654AC395DD}"/>
              </a:ext>
            </a:extLst>
          </p:cNvPr>
          <p:cNvSpPr txBox="1"/>
          <p:nvPr userDrawn="1"/>
        </p:nvSpPr>
        <p:spPr>
          <a:xfrm>
            <a:off x="9780098" y="6427107"/>
            <a:ext cx="1979899" cy="321711"/>
          </a:xfrm>
          <a:prstGeom prst="rect">
            <a:avLst/>
          </a:prstGeom>
          <a:noFill/>
        </p:spPr>
        <p:txBody>
          <a:bodyPr wrap="square" tIns="90000" bIns="0" rtlCol="0" anchor="ctr">
            <a:spAutoFit/>
          </a:bodyPr>
          <a:lstStyle/>
          <a:p>
            <a:pPr algn="l" rtl="0">
              <a:lnSpc>
                <a:spcPts val="1800"/>
              </a:lnSpc>
              <a:spcBef>
                <a:spcPts val="0"/>
              </a:spcBef>
            </a:pPr>
            <a:r>
              <a:rPr lang="en-US" sz="2200" b="1" i="0" spc="-100" noProof="0" dirty="0">
                <a:solidFill>
                  <a:schemeClr val="accent1"/>
                </a:solidFill>
                <a:latin typeface="+mj-lt"/>
              </a:rPr>
              <a:t>Egor B Eremeev</a:t>
            </a:r>
            <a:endParaRPr lang="ru-RU" sz="2200" b="0" i="0" spc="140" noProof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F0BC07-D159-4400-B74A-1C611C16F32C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184F562-E964-457D-ACE2-1AFB7015FC27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5731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hyperlink" Target="https://planet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A6044-458F-4D46-A519-9A34E1BB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Solar-is-Simple</a:t>
            </a:r>
            <a:br>
              <a:rPr lang="en-US" dirty="0"/>
            </a:br>
            <a:r>
              <a:rPr lang="en-US" sz="3200" dirty="0"/>
              <a:t>Hackathon Brainstorming and MVP Architecture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7BFE6-67F0-4777-82F4-19C2874DB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planet-Balkan-hackathon31/10/2020 – 01/11/2020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58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Shape 2305"/>
          <p:cNvSpPr txBox="1">
            <a:spLocks noGrp="1"/>
          </p:cNvSpPr>
          <p:nvPr>
            <p:ph type="subTitle" idx="4294967295"/>
          </p:nvPr>
        </p:nvSpPr>
        <p:spPr>
          <a:xfrm>
            <a:off x="178501" y="28861"/>
            <a:ext cx="11759599" cy="854291"/>
          </a:xfrm>
          <a:prstGeom prst="rect">
            <a:avLst/>
          </a:prstGeom>
          <a:noFill/>
          <a:ln>
            <a:noFill/>
          </a:ln>
        </p:spPr>
        <p:txBody>
          <a:bodyPr vert="horz" lIns="121900" tIns="122400" rIns="121900" bIns="121900" rtlCol="0" anchor="b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Solar</a:t>
            </a:r>
            <a:r>
              <a:rPr lang="en-US" sz="2000" dirty="0">
                <a:solidFill>
                  <a:srgbClr val="75787A"/>
                </a:solidFill>
              </a:rPr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en-US" sz="3600" dirty="0">
                <a:solidFill>
                  <a:srgbClr val="75787A"/>
                </a:solidFill>
              </a:rPr>
              <a:t> </a:t>
            </a: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Simple 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19" name="Shape 2319"/>
          <p:cNvSpPr/>
          <p:nvPr/>
        </p:nvSpPr>
        <p:spPr>
          <a:xfrm>
            <a:off x="1947718" y="6127164"/>
            <a:ext cx="8278322" cy="195774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7" name="Shape 2327"/>
          <p:cNvGrpSpPr/>
          <p:nvPr/>
        </p:nvGrpSpPr>
        <p:grpSpPr>
          <a:xfrm>
            <a:off x="2317412" y="3113537"/>
            <a:ext cx="2303145" cy="1260000"/>
            <a:chOff x="5192874" y="667349"/>
            <a:chExt cx="1727359" cy="945000"/>
          </a:xfrm>
        </p:grpSpPr>
        <p:sp>
          <p:nvSpPr>
            <p:cNvPr id="2328" name="Shape 2328"/>
            <p:cNvSpPr/>
            <p:nvPr/>
          </p:nvSpPr>
          <p:spPr>
            <a:xfrm>
              <a:off x="5192874" y="667349"/>
              <a:ext cx="1727359" cy="9450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29" name="Shape 23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1267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1" name="Shape 2331"/>
          <p:cNvGrpSpPr/>
          <p:nvPr/>
        </p:nvGrpSpPr>
        <p:grpSpPr>
          <a:xfrm>
            <a:off x="2614180" y="3648842"/>
            <a:ext cx="1548000" cy="509635"/>
            <a:chOff x="3980964" y="1718622"/>
            <a:chExt cx="1161000" cy="382226"/>
          </a:xfrm>
        </p:grpSpPr>
        <p:sp>
          <p:nvSpPr>
            <p:cNvPr id="2332" name="Shape 2332"/>
            <p:cNvSpPr/>
            <p:nvPr/>
          </p:nvSpPr>
          <p:spPr>
            <a:xfrm>
              <a:off x="3980964" y="1718622"/>
              <a:ext cx="1161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573000" tIns="97533" rIns="60933" bIns="97533" anchor="ctr" anchorCtr="0">
              <a:noAutofit/>
            </a:bodyPr>
            <a:lstStyle/>
            <a:p>
              <a:pPr>
                <a:lnSpc>
                  <a:spcPct val="121428"/>
                </a:lnSpc>
                <a:spcBef>
                  <a:spcPts val="267"/>
                </a:spcBef>
                <a:buClr>
                  <a:srgbClr val="757575"/>
                </a:buClr>
                <a:buSzPct val="25000"/>
              </a:pPr>
              <a:r>
                <a:rPr lang="en-US" sz="900" dirty="0"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  <a:p>
              <a:pPr>
                <a:lnSpc>
                  <a:spcPct val="121428"/>
                </a:lnSpc>
                <a:buClr>
                  <a:srgbClr val="757575"/>
                </a:buClr>
                <a:buSzPct val="25000"/>
              </a:pPr>
              <a:r>
                <a:rPr lang="en-US" sz="800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JavaScript/Python</a:t>
              </a:r>
            </a:p>
          </p:txBody>
        </p:sp>
        <p:pic>
          <p:nvPicPr>
            <p:cNvPr id="2333" name="Shape 2333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026195" y="178591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34" name="Shape 2334"/>
          <p:cNvCxnSpPr>
            <a:cxnSpLocks/>
            <a:endCxn id="34" idx="1"/>
          </p:cNvCxnSpPr>
          <p:nvPr/>
        </p:nvCxnSpPr>
        <p:spPr>
          <a:xfrm>
            <a:off x="4790374" y="3031239"/>
            <a:ext cx="479023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35" name="Shape 2335"/>
          <p:cNvSpPr/>
          <p:nvPr/>
        </p:nvSpPr>
        <p:spPr>
          <a:xfrm>
            <a:off x="1947718" y="940273"/>
            <a:ext cx="8278322" cy="3656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609600" tIns="85344" rIns="0" bIns="0" anchor="t" anchorCtr="0">
            <a:noAutofit/>
          </a:bodyPr>
          <a:lstStyle/>
          <a:p>
            <a:pPr>
              <a:spcBef>
                <a:spcPts val="667"/>
              </a:spcBef>
              <a:buClr>
                <a:srgbClr val="FFFFFF"/>
              </a:buClr>
              <a:buSzPct val="25000"/>
            </a:pPr>
            <a:r>
              <a:rPr lang="en-US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Application + Google Earth Engine</a:t>
            </a:r>
            <a:endParaRPr lang="en-US"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Shape 2328">
            <a:extLst>
              <a:ext uri="{FF2B5EF4-FFF2-40B4-BE49-F238E27FC236}">
                <a16:creationId xmlns:a16="http://schemas.microsoft.com/office/drawing/2014/main" id="{9DEF1885-84B5-41B9-8FDF-A1CF6A696437}"/>
              </a:ext>
            </a:extLst>
          </p:cNvPr>
          <p:cNvSpPr/>
          <p:nvPr/>
        </p:nvSpPr>
        <p:spPr>
          <a:xfrm>
            <a:off x="5269397" y="1688941"/>
            <a:ext cx="3760602" cy="2684595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4" name="Shape 2324"/>
          <p:cNvCxnSpPr>
            <a:cxnSpLocks/>
            <a:stCxn id="92" idx="1"/>
            <a:endCxn id="111" idx="3"/>
          </p:cNvCxnSpPr>
          <p:nvPr/>
        </p:nvCxnSpPr>
        <p:spPr>
          <a:xfrm flipH="1" flipV="1">
            <a:off x="8719231" y="2682554"/>
            <a:ext cx="976804" cy="1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2" name="Shape 636">
            <a:extLst>
              <a:ext uri="{FF2B5EF4-FFF2-40B4-BE49-F238E27FC236}">
                <a16:creationId xmlns:a16="http://schemas.microsoft.com/office/drawing/2014/main" id="{330F5D09-47C7-4AB7-BDD7-08779CCD2933}"/>
              </a:ext>
            </a:extLst>
          </p:cNvPr>
          <p:cNvGrpSpPr/>
          <p:nvPr/>
        </p:nvGrpSpPr>
        <p:grpSpPr>
          <a:xfrm>
            <a:off x="5269396" y="4788932"/>
            <a:ext cx="3760602" cy="1186886"/>
            <a:chOff x="1701558" y="1057838"/>
            <a:chExt cx="3335257" cy="1617789"/>
          </a:xfrm>
        </p:grpSpPr>
        <p:sp>
          <p:nvSpPr>
            <p:cNvPr id="133" name="Shape 637">
              <a:extLst>
                <a:ext uri="{FF2B5EF4-FFF2-40B4-BE49-F238E27FC236}">
                  <a16:creationId xmlns:a16="http://schemas.microsoft.com/office/drawing/2014/main" id="{F583BC0C-E6D1-4DBC-AB09-CF53CCC644C5}"/>
                </a:ext>
              </a:extLst>
            </p:cNvPr>
            <p:cNvSpPr/>
            <p:nvPr/>
          </p:nvSpPr>
          <p:spPr>
            <a:xfrm>
              <a:off x="1701558" y="1057838"/>
              <a:ext cx="3335257" cy="1617789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36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638">
              <a:extLst>
                <a:ext uri="{FF2B5EF4-FFF2-40B4-BE49-F238E27FC236}">
                  <a16:creationId xmlns:a16="http://schemas.microsoft.com/office/drawing/2014/main" id="{94AD6EB1-6D57-4635-A8DA-7F35E546D015}"/>
                </a:ext>
              </a:extLst>
            </p:cNvPr>
            <p:cNvSpPr txBox="1"/>
            <p:nvPr/>
          </p:nvSpPr>
          <p:spPr>
            <a:xfrm>
              <a:off x="2042252" y="1101731"/>
              <a:ext cx="2148075" cy="54474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4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Base Maps Providers</a:t>
              </a:r>
              <a:endParaRPr lang="en-US" sz="12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36" name="Shape 2330">
            <a:extLst>
              <a:ext uri="{FF2B5EF4-FFF2-40B4-BE49-F238E27FC236}">
                <a16:creationId xmlns:a16="http://schemas.microsoft.com/office/drawing/2014/main" id="{58B67048-081B-4A6C-82E8-120B64B05F02}"/>
              </a:ext>
            </a:extLst>
          </p:cNvPr>
          <p:cNvSpPr txBox="1"/>
          <p:nvPr/>
        </p:nvSpPr>
        <p:spPr>
          <a:xfrm>
            <a:off x="8795502" y="2746934"/>
            <a:ext cx="1084047" cy="1544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57575"/>
              </a:buClr>
              <a:buSzPct val="25000"/>
            </a:pPr>
            <a:r>
              <a:rPr lang="en-US" sz="12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Manual Load</a:t>
            </a:r>
          </a:p>
        </p:txBody>
      </p:sp>
      <p:pic>
        <p:nvPicPr>
          <p:cNvPr id="2338" name="Рисунок 2337" descr="Ребенок с шариком">
            <a:extLst>
              <a:ext uri="{FF2B5EF4-FFF2-40B4-BE49-F238E27FC236}">
                <a16:creationId xmlns:a16="http://schemas.microsoft.com/office/drawing/2014/main" id="{7AF7875F-EBD8-4A1C-A0A0-7FE3B014F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7612" y="969572"/>
            <a:ext cx="2007169" cy="2007169"/>
          </a:xfrm>
          <a:prstGeom prst="rect">
            <a:avLst/>
          </a:prstGeom>
        </p:spPr>
      </p:pic>
      <p:pic>
        <p:nvPicPr>
          <p:cNvPr id="2340" name="Рисунок 2339" descr="Банк">
            <a:extLst>
              <a:ext uri="{FF2B5EF4-FFF2-40B4-BE49-F238E27FC236}">
                <a16:creationId xmlns:a16="http://schemas.microsoft.com/office/drawing/2014/main" id="{632B14BD-1CAC-4BF0-A449-A2789B8AB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578" y="3070956"/>
            <a:ext cx="914400" cy="914400"/>
          </a:xfrm>
          <a:prstGeom prst="rect">
            <a:avLst/>
          </a:prstGeom>
        </p:spPr>
      </p:pic>
      <p:pic>
        <p:nvPicPr>
          <p:cNvPr id="2342" name="Рисунок 2341" descr="Фабрика">
            <a:extLst>
              <a:ext uri="{FF2B5EF4-FFF2-40B4-BE49-F238E27FC236}">
                <a16:creationId xmlns:a16="http://schemas.microsoft.com/office/drawing/2014/main" id="{F977292A-E389-47CC-A010-0F0CE25B2A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31" y="3694014"/>
            <a:ext cx="914400" cy="914400"/>
          </a:xfrm>
          <a:prstGeom prst="rect">
            <a:avLst/>
          </a:prstGeom>
        </p:spPr>
      </p:pic>
      <p:pic>
        <p:nvPicPr>
          <p:cNvPr id="2344" name="Рисунок 2343" descr="Амбар">
            <a:extLst>
              <a:ext uri="{FF2B5EF4-FFF2-40B4-BE49-F238E27FC236}">
                <a16:creationId xmlns:a16="http://schemas.microsoft.com/office/drawing/2014/main" id="{92D33B5E-4B2B-48DE-AFFD-E232D8AA73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5961" y="3519223"/>
            <a:ext cx="914400" cy="914400"/>
          </a:xfrm>
          <a:prstGeom prst="rect">
            <a:avLst/>
          </a:prstGeom>
        </p:spPr>
      </p:pic>
      <p:cxnSp>
        <p:nvCxnSpPr>
          <p:cNvPr id="160" name="Shape 2324">
            <a:extLst>
              <a:ext uri="{FF2B5EF4-FFF2-40B4-BE49-F238E27FC236}">
                <a16:creationId xmlns:a16="http://schemas.microsoft.com/office/drawing/2014/main" id="{6A8D2AA3-5D86-4544-A6EA-963A74942339}"/>
              </a:ext>
            </a:extLst>
          </p:cNvPr>
          <p:cNvCxnSpPr>
            <a:cxnSpLocks/>
          </p:cNvCxnSpPr>
          <p:nvPr/>
        </p:nvCxnSpPr>
        <p:spPr>
          <a:xfrm>
            <a:off x="1435910" y="2343822"/>
            <a:ext cx="649150" cy="3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348" name="Рисунок 2347" descr="Земной шар с очертаниями Африки и Европы">
            <a:extLst>
              <a:ext uri="{FF2B5EF4-FFF2-40B4-BE49-F238E27FC236}">
                <a16:creationId xmlns:a16="http://schemas.microsoft.com/office/drawing/2014/main" id="{CF29E567-BF7B-4F3B-B916-DFBDF994DE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41839" y="-84274"/>
            <a:ext cx="2049011" cy="2049011"/>
          </a:xfrm>
          <a:prstGeom prst="rect">
            <a:avLst/>
          </a:prstGeom>
        </p:spPr>
      </p:pic>
      <p:cxnSp>
        <p:nvCxnSpPr>
          <p:cNvPr id="117" name="Shape 2334">
            <a:extLst>
              <a:ext uri="{FF2B5EF4-FFF2-40B4-BE49-F238E27FC236}">
                <a16:creationId xmlns:a16="http://schemas.microsoft.com/office/drawing/2014/main" id="{73484B4B-78AD-40F1-B494-05F963448395}"/>
              </a:ext>
            </a:extLst>
          </p:cNvPr>
          <p:cNvCxnSpPr>
            <a:cxnSpLocks/>
            <a:stCxn id="172" idx="2"/>
            <a:endCxn id="133" idx="1"/>
          </p:cNvCxnSpPr>
          <p:nvPr/>
        </p:nvCxnSpPr>
        <p:spPr>
          <a:xfrm rot="16200000" flipH="1">
            <a:off x="3943624" y="4056602"/>
            <a:ext cx="856657" cy="1794887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BA5F0D1-D9E7-452B-A9C3-AECBB1F0A63C}"/>
              </a:ext>
            </a:extLst>
          </p:cNvPr>
          <p:cNvGrpSpPr>
            <a:grpSpLocks noChangeAspect="1"/>
          </p:cNvGrpSpPr>
          <p:nvPr/>
        </p:nvGrpSpPr>
        <p:grpSpPr>
          <a:xfrm>
            <a:off x="5415131" y="2189066"/>
            <a:ext cx="1656000" cy="457591"/>
            <a:chOff x="8686642" y="3248175"/>
            <a:chExt cx="1308808" cy="361652"/>
          </a:xfrm>
        </p:grpSpPr>
        <p:grpSp>
          <p:nvGrpSpPr>
            <p:cNvPr id="59" name="Shape 1174">
              <a:extLst>
                <a:ext uri="{FF2B5EF4-FFF2-40B4-BE49-F238E27FC236}">
                  <a16:creationId xmlns:a16="http://schemas.microsoft.com/office/drawing/2014/main" id="{874C0FD7-D1A8-4411-BF49-60F3CAFFBADC}"/>
                </a:ext>
              </a:extLst>
            </p:cNvPr>
            <p:cNvGrpSpPr/>
            <p:nvPr/>
          </p:nvGrpSpPr>
          <p:grpSpPr>
            <a:xfrm>
              <a:off x="8686642" y="3248175"/>
              <a:ext cx="1308808" cy="361652"/>
              <a:chOff x="940700" y="540275"/>
              <a:chExt cx="1308808" cy="361652"/>
            </a:xfrm>
          </p:grpSpPr>
          <p:sp>
            <p:nvSpPr>
              <p:cNvPr id="60" name="Shape 1175">
                <a:extLst>
                  <a:ext uri="{FF2B5EF4-FFF2-40B4-BE49-F238E27FC236}">
                    <a16:creationId xmlns:a16="http://schemas.microsoft.com/office/drawing/2014/main" id="{C8244A0E-2EFF-40C0-B0C0-8376B36ADC4F}"/>
                  </a:ext>
                </a:extLst>
              </p:cNvPr>
              <p:cNvSpPr/>
              <p:nvPr/>
            </p:nvSpPr>
            <p:spPr>
              <a:xfrm>
                <a:off x="940700" y="540275"/>
                <a:ext cx="1308808" cy="361652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396000" tIns="36575" rIns="45700" bIns="36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Roboto"/>
                  <a:buNone/>
                </a:pPr>
                <a:r>
                  <a:rPr lang="en-US" sz="1200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Electricity Prices Layer</a:t>
                </a:r>
                <a:endParaRPr lang="en-US" sz="12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61" name="Shape 1176">
                <a:extLst>
                  <a:ext uri="{FF2B5EF4-FFF2-40B4-BE49-F238E27FC236}">
                    <a16:creationId xmlns:a16="http://schemas.microsoft.com/office/drawing/2014/main" id="{659F8DE1-42B1-4A95-853C-D2F3BB401C1B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989190" y="619499"/>
                <a:ext cx="203199" cy="20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" name="Рисунок 7" descr="Карта с кнопкой">
              <a:extLst>
                <a:ext uri="{FF2B5EF4-FFF2-40B4-BE49-F238E27FC236}">
                  <a16:creationId xmlns:a16="http://schemas.microsoft.com/office/drawing/2014/main" id="{C77886E5-F405-40AF-948D-71FEB5C31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736731" y="3321587"/>
              <a:ext cx="194400" cy="194400"/>
            </a:xfrm>
            <a:prstGeom prst="rect">
              <a:avLst/>
            </a:prstGeom>
          </p:spPr>
        </p:pic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05D3CC2-AADA-4403-9994-7704836EE50A}"/>
              </a:ext>
            </a:extLst>
          </p:cNvPr>
          <p:cNvGrpSpPr>
            <a:grpSpLocks noChangeAspect="1"/>
          </p:cNvGrpSpPr>
          <p:nvPr/>
        </p:nvGrpSpPr>
        <p:grpSpPr>
          <a:xfrm>
            <a:off x="5415131" y="2747947"/>
            <a:ext cx="1656000" cy="457591"/>
            <a:chOff x="8686642" y="3248175"/>
            <a:chExt cx="1308808" cy="361652"/>
          </a:xfrm>
        </p:grpSpPr>
        <p:grpSp>
          <p:nvGrpSpPr>
            <p:cNvPr id="66" name="Shape 1174">
              <a:extLst>
                <a:ext uri="{FF2B5EF4-FFF2-40B4-BE49-F238E27FC236}">
                  <a16:creationId xmlns:a16="http://schemas.microsoft.com/office/drawing/2014/main" id="{7D7E6ED8-6AB4-4D43-8847-DB1CCAFD8B14}"/>
                </a:ext>
              </a:extLst>
            </p:cNvPr>
            <p:cNvGrpSpPr/>
            <p:nvPr/>
          </p:nvGrpSpPr>
          <p:grpSpPr>
            <a:xfrm>
              <a:off x="8686642" y="3248175"/>
              <a:ext cx="1308808" cy="361652"/>
              <a:chOff x="940700" y="540275"/>
              <a:chExt cx="1308808" cy="361652"/>
            </a:xfrm>
          </p:grpSpPr>
          <p:sp>
            <p:nvSpPr>
              <p:cNvPr id="71" name="Shape 1175">
                <a:extLst>
                  <a:ext uri="{FF2B5EF4-FFF2-40B4-BE49-F238E27FC236}">
                    <a16:creationId xmlns:a16="http://schemas.microsoft.com/office/drawing/2014/main" id="{7D4794D7-1218-4D84-8C6D-4B2434E7ACE9}"/>
                  </a:ext>
                </a:extLst>
              </p:cNvPr>
              <p:cNvSpPr/>
              <p:nvPr/>
            </p:nvSpPr>
            <p:spPr>
              <a:xfrm>
                <a:off x="940700" y="540275"/>
                <a:ext cx="1308808" cy="361652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396000" tIns="36575" rIns="45700" bIns="36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Roboto"/>
                  <a:buNone/>
                </a:pPr>
                <a:r>
                  <a:rPr lang="en-US" sz="1200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PV Output Layer</a:t>
                </a:r>
                <a:endParaRPr lang="en-US" sz="12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72" name="Shape 1176">
                <a:extLst>
                  <a:ext uri="{FF2B5EF4-FFF2-40B4-BE49-F238E27FC236}">
                    <a16:creationId xmlns:a16="http://schemas.microsoft.com/office/drawing/2014/main" id="{CA564E8C-364F-4169-AD34-DC291B056300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989190" y="619499"/>
                <a:ext cx="203199" cy="20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7" name="Рисунок 66" descr="Карта с кнопкой">
              <a:extLst>
                <a:ext uri="{FF2B5EF4-FFF2-40B4-BE49-F238E27FC236}">
                  <a16:creationId xmlns:a16="http://schemas.microsoft.com/office/drawing/2014/main" id="{B38125DB-1590-48D5-A522-C1EEDCE60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736731" y="3321587"/>
              <a:ext cx="194400" cy="194400"/>
            </a:xfrm>
            <a:prstGeom prst="rect">
              <a:avLst/>
            </a:prstGeom>
          </p:spPr>
        </p:pic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F93D7710-32ED-4A03-92E8-385779B1AEEF}"/>
              </a:ext>
            </a:extLst>
          </p:cNvPr>
          <p:cNvGrpSpPr/>
          <p:nvPr/>
        </p:nvGrpSpPr>
        <p:grpSpPr>
          <a:xfrm>
            <a:off x="5422672" y="5203656"/>
            <a:ext cx="1656000" cy="457591"/>
            <a:chOff x="8806792" y="4761832"/>
            <a:chExt cx="1656000" cy="457591"/>
          </a:xfrm>
        </p:grpSpPr>
        <p:grpSp>
          <p:nvGrpSpPr>
            <p:cNvPr id="75" name="Shape 1174">
              <a:extLst>
                <a:ext uri="{FF2B5EF4-FFF2-40B4-BE49-F238E27FC236}">
                  <a16:creationId xmlns:a16="http://schemas.microsoft.com/office/drawing/2014/main" id="{4E311D6E-807F-41BC-B32C-38E508506B73}"/>
                </a:ext>
              </a:extLst>
            </p:cNvPr>
            <p:cNvGrpSpPr/>
            <p:nvPr/>
          </p:nvGrpSpPr>
          <p:grpSpPr>
            <a:xfrm>
              <a:off x="8806792" y="4761832"/>
              <a:ext cx="1656000" cy="457591"/>
              <a:chOff x="940699" y="540275"/>
              <a:chExt cx="1308803" cy="361652"/>
            </a:xfrm>
          </p:grpSpPr>
          <p:sp>
            <p:nvSpPr>
              <p:cNvPr id="77" name="Shape 1175">
                <a:extLst>
                  <a:ext uri="{FF2B5EF4-FFF2-40B4-BE49-F238E27FC236}">
                    <a16:creationId xmlns:a16="http://schemas.microsoft.com/office/drawing/2014/main" id="{AD19B850-A4D7-46D8-AD8C-A865FA741808}"/>
                  </a:ext>
                </a:extLst>
              </p:cNvPr>
              <p:cNvSpPr/>
              <p:nvPr/>
            </p:nvSpPr>
            <p:spPr>
              <a:xfrm>
                <a:off x="940699" y="540275"/>
                <a:ext cx="1308803" cy="361652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396000" tIns="36575" rIns="45700" bIns="36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Roboto"/>
                  <a:buNone/>
                </a:pPr>
                <a:r>
                  <a:rPr lang="en-US" sz="1200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Google Maps Platform</a:t>
                </a:r>
                <a:endParaRPr lang="en-US" sz="12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78" name="Shape 1176">
                <a:extLst>
                  <a:ext uri="{FF2B5EF4-FFF2-40B4-BE49-F238E27FC236}">
                    <a16:creationId xmlns:a16="http://schemas.microsoft.com/office/drawing/2014/main" id="{F9866A74-DAF3-4D1E-A5D8-0C7AA5FFCE72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989190" y="619499"/>
                <a:ext cx="203199" cy="20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" name="Рисунок 13" descr="Земной шар с очертаниями Африки и Европы">
              <a:extLst>
                <a:ext uri="{FF2B5EF4-FFF2-40B4-BE49-F238E27FC236}">
                  <a16:creationId xmlns:a16="http://schemas.microsoft.com/office/drawing/2014/main" id="{38F54054-8614-4749-8067-82412A184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74298" y="4868225"/>
              <a:ext cx="244800" cy="244800"/>
            </a:xfrm>
            <a:prstGeom prst="rect">
              <a:avLst/>
            </a:prstGeom>
          </p:spPr>
        </p:pic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32D496EE-90C3-4816-B5BB-9378F27004CC}"/>
              </a:ext>
            </a:extLst>
          </p:cNvPr>
          <p:cNvGrpSpPr/>
          <p:nvPr/>
        </p:nvGrpSpPr>
        <p:grpSpPr>
          <a:xfrm>
            <a:off x="7226739" y="5192382"/>
            <a:ext cx="1656000" cy="457591"/>
            <a:chOff x="8806792" y="4761832"/>
            <a:chExt cx="1656000" cy="457591"/>
          </a:xfrm>
        </p:grpSpPr>
        <p:grpSp>
          <p:nvGrpSpPr>
            <p:cNvPr id="81" name="Shape 1174">
              <a:extLst>
                <a:ext uri="{FF2B5EF4-FFF2-40B4-BE49-F238E27FC236}">
                  <a16:creationId xmlns:a16="http://schemas.microsoft.com/office/drawing/2014/main" id="{502EF8DD-75AD-4EA7-A2B1-7EF11A05DA67}"/>
                </a:ext>
              </a:extLst>
            </p:cNvPr>
            <p:cNvGrpSpPr/>
            <p:nvPr/>
          </p:nvGrpSpPr>
          <p:grpSpPr>
            <a:xfrm>
              <a:off x="8806792" y="4761832"/>
              <a:ext cx="1656000" cy="457591"/>
              <a:chOff x="940699" y="540275"/>
              <a:chExt cx="1308803" cy="361652"/>
            </a:xfrm>
          </p:grpSpPr>
          <p:sp>
            <p:nvSpPr>
              <p:cNvPr id="83" name="Shape 1175">
                <a:extLst>
                  <a:ext uri="{FF2B5EF4-FFF2-40B4-BE49-F238E27FC236}">
                    <a16:creationId xmlns:a16="http://schemas.microsoft.com/office/drawing/2014/main" id="{E6EFC2F9-DD05-4536-9D1E-D4A7819230B3}"/>
                  </a:ext>
                </a:extLst>
              </p:cNvPr>
              <p:cNvSpPr/>
              <p:nvPr/>
            </p:nvSpPr>
            <p:spPr>
              <a:xfrm>
                <a:off x="940699" y="540275"/>
                <a:ext cx="1308803" cy="361652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396000" tIns="36575" rIns="45700" bIns="36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Roboto"/>
                  <a:buNone/>
                </a:pPr>
                <a:r>
                  <a:rPr lang="en-US" sz="1200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</a:t>
                </a:r>
              </a:p>
              <a:p>
                <a:pPr marL="0" marR="0" lvl="0" indent="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Roboto"/>
                  <a:buNone/>
                </a:pPr>
                <a:r>
                  <a:rPr lang="en-US" sz="1050" b="0" i="0" u="none" strike="noStrike" cap="none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  <a:hlinkClick r:id="rId20"/>
                  </a:rPr>
                  <a:t>https://planet.com</a:t>
                </a:r>
                <a:endParaRPr lang="en-US" sz="12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84" name="Shape 1176">
                <a:extLst>
                  <a:ext uri="{FF2B5EF4-FFF2-40B4-BE49-F238E27FC236}">
                    <a16:creationId xmlns:a16="http://schemas.microsoft.com/office/drawing/2014/main" id="{2420EE61-908B-4D38-8DA4-751C60D9E1E9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989190" y="619499"/>
                <a:ext cx="203199" cy="20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2" name="Рисунок 81" descr="Земной шар с очертаниями Африки и Европы">
              <a:extLst>
                <a:ext uri="{FF2B5EF4-FFF2-40B4-BE49-F238E27FC236}">
                  <a16:creationId xmlns:a16="http://schemas.microsoft.com/office/drawing/2014/main" id="{7C105E88-C4E6-4167-A94E-0689CEC17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74298" y="4868225"/>
              <a:ext cx="244800" cy="244800"/>
            </a:xfrm>
            <a:prstGeom prst="rect">
              <a:avLst/>
            </a:prstGeom>
          </p:spPr>
        </p:pic>
      </p:grpSp>
      <p:sp>
        <p:nvSpPr>
          <p:cNvPr id="24" name="Shape 2328">
            <a:extLst>
              <a:ext uri="{FF2B5EF4-FFF2-40B4-BE49-F238E27FC236}">
                <a16:creationId xmlns:a16="http://schemas.microsoft.com/office/drawing/2014/main" id="{675F48EF-9E7E-412E-A57F-B8C6E7AE7099}"/>
              </a:ext>
            </a:extLst>
          </p:cNvPr>
          <p:cNvSpPr/>
          <p:nvPr/>
        </p:nvSpPr>
        <p:spPr>
          <a:xfrm>
            <a:off x="2312451" y="1699003"/>
            <a:ext cx="2304000" cy="12600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365BA94-A463-46C9-8C9D-EB92A2A5E55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60" y="1702525"/>
            <a:ext cx="1316571" cy="230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388664-EFE2-4016-8FA4-14FBA36FE196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40" y="5680341"/>
            <a:ext cx="1772312" cy="2304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EF40C43-0E05-4CDF-8A66-FF48A358E098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688" y="5701534"/>
            <a:ext cx="471073" cy="230400"/>
          </a:xfrm>
          <a:prstGeom prst="rect">
            <a:avLst/>
          </a:prstGeom>
        </p:spPr>
      </p:pic>
      <p:grpSp>
        <p:nvGrpSpPr>
          <p:cNvPr id="110" name="Shape 1111">
            <a:extLst>
              <a:ext uri="{FF2B5EF4-FFF2-40B4-BE49-F238E27FC236}">
                <a16:creationId xmlns:a16="http://schemas.microsoft.com/office/drawing/2014/main" id="{6E585CC2-B1E5-43D1-865F-BF0CC0C35593}"/>
              </a:ext>
            </a:extLst>
          </p:cNvPr>
          <p:cNvGrpSpPr>
            <a:grpSpLocks noChangeAspect="1"/>
          </p:cNvGrpSpPr>
          <p:nvPr/>
        </p:nvGrpSpPr>
        <p:grpSpPr>
          <a:xfrm>
            <a:off x="7415707" y="2453954"/>
            <a:ext cx="1303524" cy="457200"/>
            <a:chOff x="940699" y="580225"/>
            <a:chExt cx="803297" cy="281750"/>
          </a:xfrm>
        </p:grpSpPr>
        <p:sp>
          <p:nvSpPr>
            <p:cNvPr id="111" name="Shape 1112">
              <a:extLst>
                <a:ext uri="{FF2B5EF4-FFF2-40B4-BE49-F238E27FC236}">
                  <a16:creationId xmlns:a16="http://schemas.microsoft.com/office/drawing/2014/main" id="{7AE1830C-8EB4-4545-9AD8-E0EA0434DAAE}"/>
                </a:ext>
              </a:extLst>
            </p:cNvPr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680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12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Custom Assets</a:t>
              </a:r>
            </a:p>
          </p:txBody>
        </p:sp>
        <p:pic>
          <p:nvPicPr>
            <p:cNvPr id="112" name="Shape 1113">
              <a:extLst>
                <a:ext uri="{FF2B5EF4-FFF2-40B4-BE49-F238E27FC236}">
                  <a16:creationId xmlns:a16="http://schemas.microsoft.com/office/drawing/2014/main" id="{B01535B5-889C-4043-B79A-D222B4BAA730}"/>
                </a:ext>
              </a:extLst>
            </p:cNvPr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0CFEE71B-13E3-48DA-B322-BB047EA5C52D}"/>
              </a:ext>
            </a:extLst>
          </p:cNvPr>
          <p:cNvGrpSpPr>
            <a:grpSpLocks noChangeAspect="1"/>
          </p:cNvGrpSpPr>
          <p:nvPr/>
        </p:nvGrpSpPr>
        <p:grpSpPr>
          <a:xfrm>
            <a:off x="5415131" y="3290025"/>
            <a:ext cx="1656000" cy="457591"/>
            <a:chOff x="8686642" y="3248175"/>
            <a:chExt cx="1308808" cy="361652"/>
          </a:xfrm>
        </p:grpSpPr>
        <p:grpSp>
          <p:nvGrpSpPr>
            <p:cNvPr id="114" name="Shape 1174">
              <a:extLst>
                <a:ext uri="{FF2B5EF4-FFF2-40B4-BE49-F238E27FC236}">
                  <a16:creationId xmlns:a16="http://schemas.microsoft.com/office/drawing/2014/main" id="{CC32B95F-B32C-44BE-BF9F-389EF1E418C4}"/>
                </a:ext>
              </a:extLst>
            </p:cNvPr>
            <p:cNvGrpSpPr/>
            <p:nvPr/>
          </p:nvGrpSpPr>
          <p:grpSpPr>
            <a:xfrm>
              <a:off x="8686642" y="3248175"/>
              <a:ext cx="1308808" cy="361652"/>
              <a:chOff x="940700" y="540275"/>
              <a:chExt cx="1308808" cy="361652"/>
            </a:xfrm>
          </p:grpSpPr>
          <p:sp>
            <p:nvSpPr>
              <p:cNvPr id="116" name="Shape 1175">
                <a:extLst>
                  <a:ext uri="{FF2B5EF4-FFF2-40B4-BE49-F238E27FC236}">
                    <a16:creationId xmlns:a16="http://schemas.microsoft.com/office/drawing/2014/main" id="{CB865F4A-DC6D-43C2-AD7D-AC1214F08415}"/>
                  </a:ext>
                </a:extLst>
              </p:cNvPr>
              <p:cNvSpPr/>
              <p:nvPr/>
            </p:nvSpPr>
            <p:spPr>
              <a:xfrm>
                <a:off x="940700" y="540275"/>
                <a:ext cx="1308808" cy="361652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396000" tIns="36575" rIns="45700" bIns="36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Roboto"/>
                  <a:buNone/>
                </a:pPr>
                <a:r>
                  <a:rPr lang="en-US" sz="1200" b="0" i="0" u="none" strike="noStrike" cap="none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R</a:t>
                </a:r>
                <a:r>
                  <a:rPr lang="en-US" sz="1200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egions Shapes Layer</a:t>
                </a:r>
                <a:endParaRPr lang="en-US" sz="12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118" name="Shape 1176">
                <a:extLst>
                  <a:ext uri="{FF2B5EF4-FFF2-40B4-BE49-F238E27FC236}">
                    <a16:creationId xmlns:a16="http://schemas.microsoft.com/office/drawing/2014/main" id="{F14EDA98-6CE7-4246-8C13-38611560BA81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989190" y="619499"/>
                <a:ext cx="203199" cy="20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5" name="Рисунок 114" descr="Карта с кнопкой">
              <a:extLst>
                <a:ext uri="{FF2B5EF4-FFF2-40B4-BE49-F238E27FC236}">
                  <a16:creationId xmlns:a16="http://schemas.microsoft.com/office/drawing/2014/main" id="{1B00231A-FFC0-45FB-8B04-A959D7035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736731" y="3321587"/>
              <a:ext cx="194400" cy="194400"/>
            </a:xfrm>
            <a:prstGeom prst="rect">
              <a:avLst/>
            </a:prstGeom>
          </p:spPr>
        </p:pic>
      </p:grpSp>
      <p:grpSp>
        <p:nvGrpSpPr>
          <p:cNvPr id="119" name="Shape 1111">
            <a:extLst>
              <a:ext uri="{FF2B5EF4-FFF2-40B4-BE49-F238E27FC236}">
                <a16:creationId xmlns:a16="http://schemas.microsoft.com/office/drawing/2014/main" id="{7D44267C-E1B7-4657-931C-44E25FE2A76D}"/>
              </a:ext>
            </a:extLst>
          </p:cNvPr>
          <p:cNvGrpSpPr>
            <a:grpSpLocks noChangeAspect="1"/>
          </p:cNvGrpSpPr>
          <p:nvPr/>
        </p:nvGrpSpPr>
        <p:grpSpPr>
          <a:xfrm>
            <a:off x="7415707" y="3290220"/>
            <a:ext cx="1303524" cy="457200"/>
            <a:chOff x="940699" y="580225"/>
            <a:chExt cx="803297" cy="281750"/>
          </a:xfrm>
        </p:grpSpPr>
        <p:sp>
          <p:nvSpPr>
            <p:cNvPr id="120" name="Shape 1112">
              <a:extLst>
                <a:ext uri="{FF2B5EF4-FFF2-40B4-BE49-F238E27FC236}">
                  <a16:creationId xmlns:a16="http://schemas.microsoft.com/office/drawing/2014/main" id="{BFFB1268-B8DC-47AC-A2D0-86BCF9F25B4E}"/>
                </a:ext>
              </a:extLst>
            </p:cNvPr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680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12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GEE Library Asset</a:t>
              </a:r>
            </a:p>
          </p:txBody>
        </p:sp>
        <p:pic>
          <p:nvPicPr>
            <p:cNvPr id="121" name="Shape 1113">
              <a:extLst>
                <a:ext uri="{FF2B5EF4-FFF2-40B4-BE49-F238E27FC236}">
                  <a16:creationId xmlns:a16="http://schemas.microsoft.com/office/drawing/2014/main" id="{568F13CA-7A33-4DAF-940A-626D5F049436}"/>
                </a:ext>
              </a:extLst>
            </p:cNvPr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Shape 2331">
            <a:extLst>
              <a:ext uri="{FF2B5EF4-FFF2-40B4-BE49-F238E27FC236}">
                <a16:creationId xmlns:a16="http://schemas.microsoft.com/office/drawing/2014/main" id="{70286AE0-CAA6-44EE-9D09-0AE673B87939}"/>
              </a:ext>
            </a:extLst>
          </p:cNvPr>
          <p:cNvGrpSpPr/>
          <p:nvPr/>
        </p:nvGrpSpPr>
        <p:grpSpPr>
          <a:xfrm>
            <a:off x="2614180" y="2086333"/>
            <a:ext cx="1548000" cy="509635"/>
            <a:chOff x="3980964" y="1718622"/>
            <a:chExt cx="1161000" cy="382226"/>
          </a:xfrm>
        </p:grpSpPr>
        <p:sp>
          <p:nvSpPr>
            <p:cNvPr id="123" name="Shape 2332">
              <a:extLst>
                <a:ext uri="{FF2B5EF4-FFF2-40B4-BE49-F238E27FC236}">
                  <a16:creationId xmlns:a16="http://schemas.microsoft.com/office/drawing/2014/main" id="{3952C750-04E4-46E8-8F59-48677990DBE1}"/>
                </a:ext>
              </a:extLst>
            </p:cNvPr>
            <p:cNvSpPr/>
            <p:nvPr/>
          </p:nvSpPr>
          <p:spPr>
            <a:xfrm>
              <a:off x="3980964" y="1718622"/>
              <a:ext cx="1161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504000" tIns="97533" rIns="60933" bIns="97533" anchor="ctr" anchorCtr="0">
              <a:noAutofit/>
            </a:bodyPr>
            <a:lstStyle/>
            <a:p>
              <a:pPr>
                <a:lnSpc>
                  <a:spcPct val="121428"/>
                </a:lnSpc>
                <a:spcBef>
                  <a:spcPts val="267"/>
                </a:spcBef>
                <a:buClr>
                  <a:srgbClr val="757575"/>
                </a:buClr>
                <a:buSzPct val="25000"/>
              </a:pPr>
              <a:r>
                <a:rPr lang="en-US" sz="1000" dirty="0">
                  <a:latin typeface="Roboto"/>
                  <a:ea typeface="Roboto"/>
                  <a:cs typeface="Roboto"/>
                  <a:sym typeface="Roboto"/>
                </a:rPr>
                <a:t>Earth Engine App</a:t>
              </a:r>
            </a:p>
            <a:p>
              <a:pPr>
                <a:lnSpc>
                  <a:spcPct val="121428"/>
                </a:lnSpc>
                <a:buClr>
                  <a:srgbClr val="757575"/>
                </a:buClr>
                <a:buSzPct val="25000"/>
              </a:pPr>
              <a:r>
                <a:rPr lang="en-US" sz="850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JavaScript</a:t>
              </a:r>
            </a:p>
          </p:txBody>
        </p:sp>
        <p:pic>
          <p:nvPicPr>
            <p:cNvPr id="124" name="Shape 2333">
              <a:extLst>
                <a:ext uri="{FF2B5EF4-FFF2-40B4-BE49-F238E27FC236}">
                  <a16:creationId xmlns:a16="http://schemas.microsoft.com/office/drawing/2014/main" id="{B5336F81-7AD5-4AB4-A296-788A1DD5ACA0}"/>
                </a:ext>
              </a:extLst>
            </p:cNvPr>
            <p:cNvPicPr preferRelativeResize="0"/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74" b="2774"/>
            <a:stretch/>
          </p:blipFill>
          <p:spPr>
            <a:xfrm>
              <a:off x="4026195" y="178591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C073AD30-C9B6-4711-9DAA-672C2C6680CA}"/>
              </a:ext>
            </a:extLst>
          </p:cNvPr>
          <p:cNvSpPr>
            <a:spLocks noChangeAspect="1"/>
          </p:cNvSpPr>
          <p:nvPr/>
        </p:nvSpPr>
        <p:spPr>
          <a:xfrm>
            <a:off x="2401506" y="1762109"/>
            <a:ext cx="1133731" cy="144000"/>
          </a:xfrm>
          <a:custGeom>
            <a:avLst/>
            <a:gdLst>
              <a:gd name="connsiteX0" fmla="*/ 97841 w 1813969"/>
              <a:gd name="connsiteY0" fmla="*/ 22469 h 223770"/>
              <a:gd name="connsiteX1" fmla="*/ 21536 w 1813969"/>
              <a:gd name="connsiteY1" fmla="*/ 22469 h 223770"/>
              <a:gd name="connsiteX2" fmla="*/ 21536 w 1813969"/>
              <a:gd name="connsiteY2" fmla="*/ 75609 h 223770"/>
              <a:gd name="connsiteX3" fmla="*/ 90345 w 1813969"/>
              <a:gd name="connsiteY3" fmla="*/ 75609 h 223770"/>
              <a:gd name="connsiteX4" fmla="*/ 90345 w 1813969"/>
              <a:gd name="connsiteY4" fmla="*/ 95736 h 223770"/>
              <a:gd name="connsiteX5" fmla="*/ 21536 w 1813969"/>
              <a:gd name="connsiteY5" fmla="*/ 95736 h 223770"/>
              <a:gd name="connsiteX6" fmla="*/ 21536 w 1813969"/>
              <a:gd name="connsiteY6" fmla="*/ 148866 h 223770"/>
              <a:gd name="connsiteX7" fmla="*/ 97831 w 1813969"/>
              <a:gd name="connsiteY7" fmla="*/ 148866 h 223770"/>
              <a:gd name="connsiteX8" fmla="*/ 97831 w 1813969"/>
              <a:gd name="connsiteY8" fmla="*/ 169469 h 223770"/>
              <a:gd name="connsiteX9" fmla="*/ 0 w 1813969"/>
              <a:gd name="connsiteY9" fmla="*/ 169469 h 223770"/>
              <a:gd name="connsiteX10" fmla="*/ 0 w 1813969"/>
              <a:gd name="connsiteY10" fmla="*/ 1876 h 223770"/>
              <a:gd name="connsiteX11" fmla="*/ 97841 w 1813969"/>
              <a:gd name="connsiteY11" fmla="*/ 1876 h 223770"/>
              <a:gd name="connsiteX12" fmla="*/ 155962 w 1813969"/>
              <a:gd name="connsiteY12" fmla="*/ 173212 h 223770"/>
              <a:gd name="connsiteX13" fmla="*/ 125301 w 1813969"/>
              <a:gd name="connsiteY13" fmla="*/ 162677 h 223770"/>
              <a:gd name="connsiteX14" fmla="*/ 113128 w 1813969"/>
              <a:gd name="connsiteY14" fmla="*/ 134826 h 223770"/>
              <a:gd name="connsiteX15" fmla="*/ 127645 w 1813969"/>
              <a:gd name="connsiteY15" fmla="*/ 105566 h 223770"/>
              <a:gd name="connsiteX16" fmla="*/ 163459 w 1813969"/>
              <a:gd name="connsiteY16" fmla="*/ 94802 h 223770"/>
              <a:gd name="connsiteX17" fmla="*/ 194586 w 1813969"/>
              <a:gd name="connsiteY17" fmla="*/ 101822 h 223770"/>
              <a:gd name="connsiteX18" fmla="*/ 194586 w 1813969"/>
              <a:gd name="connsiteY18" fmla="*/ 98546 h 223770"/>
              <a:gd name="connsiteX19" fmla="*/ 185918 w 1813969"/>
              <a:gd name="connsiteY19" fmla="*/ 78410 h 223770"/>
              <a:gd name="connsiteX20" fmla="*/ 164621 w 1813969"/>
              <a:gd name="connsiteY20" fmla="*/ 70695 h 223770"/>
              <a:gd name="connsiteX21" fmla="*/ 147542 w 1813969"/>
              <a:gd name="connsiteY21" fmla="*/ 75133 h 223770"/>
              <a:gd name="connsiteX22" fmla="*/ 137236 w 1813969"/>
              <a:gd name="connsiteY22" fmla="*/ 87306 h 223770"/>
              <a:gd name="connsiteX23" fmla="*/ 117577 w 1813969"/>
              <a:gd name="connsiteY23" fmla="*/ 78886 h 223770"/>
              <a:gd name="connsiteX24" fmla="*/ 133264 w 1813969"/>
              <a:gd name="connsiteY24" fmla="*/ 59931 h 223770"/>
              <a:gd name="connsiteX25" fmla="*/ 164154 w 1813969"/>
              <a:gd name="connsiteY25" fmla="*/ 51025 h 223770"/>
              <a:gd name="connsiteX26" fmla="*/ 200673 w 1813969"/>
              <a:gd name="connsiteY26" fmla="*/ 63903 h 223770"/>
              <a:gd name="connsiteX27" fmla="*/ 215179 w 1813969"/>
              <a:gd name="connsiteY27" fmla="*/ 100184 h 223770"/>
              <a:gd name="connsiteX28" fmla="*/ 215179 w 1813969"/>
              <a:gd name="connsiteY28" fmla="*/ 169469 h 223770"/>
              <a:gd name="connsiteX29" fmla="*/ 194586 w 1813969"/>
              <a:gd name="connsiteY29" fmla="*/ 169469 h 223770"/>
              <a:gd name="connsiteX30" fmla="*/ 194586 w 1813969"/>
              <a:gd name="connsiteY30" fmla="*/ 153553 h 223770"/>
              <a:gd name="connsiteX31" fmla="*/ 193653 w 1813969"/>
              <a:gd name="connsiteY31" fmla="*/ 153553 h 223770"/>
              <a:gd name="connsiteX32" fmla="*/ 155962 w 1813969"/>
              <a:gd name="connsiteY32" fmla="*/ 173212 h 223770"/>
              <a:gd name="connsiteX33" fmla="*/ 159477 w 1813969"/>
              <a:gd name="connsiteY33" fmla="*/ 153553 h 223770"/>
              <a:gd name="connsiteX34" fmla="*/ 183585 w 1813969"/>
              <a:gd name="connsiteY34" fmla="*/ 143723 h 223770"/>
              <a:gd name="connsiteX35" fmla="*/ 194586 w 1813969"/>
              <a:gd name="connsiteY35" fmla="*/ 120082 h 223770"/>
              <a:gd name="connsiteX36" fmla="*/ 167202 w 1813969"/>
              <a:gd name="connsiteY36" fmla="*/ 112586 h 223770"/>
              <a:gd name="connsiteX37" fmla="*/ 143561 w 1813969"/>
              <a:gd name="connsiteY37" fmla="*/ 119377 h 223770"/>
              <a:gd name="connsiteX38" fmla="*/ 135598 w 1813969"/>
              <a:gd name="connsiteY38" fmla="*/ 135284 h 223770"/>
              <a:gd name="connsiteX39" fmla="*/ 142856 w 1813969"/>
              <a:gd name="connsiteY39" fmla="*/ 148638 h 223770"/>
              <a:gd name="connsiteX40" fmla="*/ 159477 w 1813969"/>
              <a:gd name="connsiteY40" fmla="*/ 153553 h 223770"/>
              <a:gd name="connsiteX41" fmla="*/ 378028 w 1813969"/>
              <a:gd name="connsiteY41" fmla="*/ 171345 h 223770"/>
              <a:gd name="connsiteX42" fmla="*/ 350406 w 1813969"/>
              <a:gd name="connsiteY42" fmla="*/ 161744 h 223770"/>
              <a:gd name="connsiteX43" fmla="*/ 341043 w 1813969"/>
              <a:gd name="connsiteY43" fmla="*/ 134598 h 223770"/>
              <a:gd name="connsiteX44" fmla="*/ 341043 w 1813969"/>
              <a:gd name="connsiteY44" fmla="*/ 74438 h 223770"/>
              <a:gd name="connsiteX45" fmla="*/ 320916 w 1813969"/>
              <a:gd name="connsiteY45" fmla="*/ 74438 h 223770"/>
              <a:gd name="connsiteX46" fmla="*/ 320916 w 1813969"/>
              <a:gd name="connsiteY46" fmla="*/ 54778 h 223770"/>
              <a:gd name="connsiteX47" fmla="*/ 341043 w 1813969"/>
              <a:gd name="connsiteY47" fmla="*/ 54778 h 223770"/>
              <a:gd name="connsiteX48" fmla="*/ 341043 w 1813969"/>
              <a:gd name="connsiteY48" fmla="*/ 19669 h 223770"/>
              <a:gd name="connsiteX49" fmla="*/ 362569 w 1813969"/>
              <a:gd name="connsiteY49" fmla="*/ 19669 h 223770"/>
              <a:gd name="connsiteX50" fmla="*/ 362569 w 1813969"/>
              <a:gd name="connsiteY50" fmla="*/ 54778 h 223770"/>
              <a:gd name="connsiteX51" fmla="*/ 390668 w 1813969"/>
              <a:gd name="connsiteY51" fmla="*/ 54778 h 223770"/>
              <a:gd name="connsiteX52" fmla="*/ 390668 w 1813969"/>
              <a:gd name="connsiteY52" fmla="*/ 74438 h 223770"/>
              <a:gd name="connsiteX53" fmla="*/ 362569 w 1813969"/>
              <a:gd name="connsiteY53" fmla="*/ 74438 h 223770"/>
              <a:gd name="connsiteX54" fmla="*/ 362569 w 1813969"/>
              <a:gd name="connsiteY54" fmla="*/ 132950 h 223770"/>
              <a:gd name="connsiteX55" fmla="*/ 378028 w 1813969"/>
              <a:gd name="connsiteY55" fmla="*/ 151676 h 223770"/>
              <a:gd name="connsiteX56" fmla="*/ 387858 w 1813969"/>
              <a:gd name="connsiteY56" fmla="*/ 149800 h 223770"/>
              <a:gd name="connsiteX57" fmla="*/ 395345 w 1813969"/>
              <a:gd name="connsiteY57" fmla="*/ 168297 h 223770"/>
              <a:gd name="connsiteX58" fmla="*/ 378028 w 1813969"/>
              <a:gd name="connsiteY58" fmla="*/ 171345 h 223770"/>
              <a:gd name="connsiteX59" fmla="*/ 260061 w 1813969"/>
              <a:gd name="connsiteY59" fmla="*/ 54769 h 223770"/>
              <a:gd name="connsiteX60" fmla="*/ 260061 w 1813969"/>
              <a:gd name="connsiteY60" fmla="*/ 73485 h 223770"/>
              <a:gd name="connsiteX61" fmla="*/ 260995 w 1813969"/>
              <a:gd name="connsiteY61" fmla="*/ 73485 h 223770"/>
              <a:gd name="connsiteX62" fmla="*/ 274806 w 1813969"/>
              <a:gd name="connsiteY62" fmla="*/ 57807 h 223770"/>
              <a:gd name="connsiteX63" fmla="*/ 297275 w 1813969"/>
              <a:gd name="connsiteY63" fmla="*/ 51959 h 223770"/>
              <a:gd name="connsiteX64" fmla="*/ 304991 w 1813969"/>
              <a:gd name="connsiteY64" fmla="*/ 52426 h 223770"/>
              <a:gd name="connsiteX65" fmla="*/ 304991 w 1813969"/>
              <a:gd name="connsiteY65" fmla="*/ 73485 h 223770"/>
              <a:gd name="connsiteX66" fmla="*/ 296342 w 1813969"/>
              <a:gd name="connsiteY66" fmla="*/ 73019 h 223770"/>
              <a:gd name="connsiteX67" fmla="*/ 270824 w 1813969"/>
              <a:gd name="connsiteY67" fmla="*/ 82153 h 223770"/>
              <a:gd name="connsiteX68" fmla="*/ 260995 w 1813969"/>
              <a:gd name="connsiteY68" fmla="*/ 106728 h 223770"/>
              <a:gd name="connsiteX69" fmla="*/ 260995 w 1813969"/>
              <a:gd name="connsiteY69" fmla="*/ 169459 h 223770"/>
              <a:gd name="connsiteX70" fmla="*/ 239468 w 1813969"/>
              <a:gd name="connsiteY70" fmla="*/ 169459 h 223770"/>
              <a:gd name="connsiteX71" fmla="*/ 239468 w 1813969"/>
              <a:gd name="connsiteY71" fmla="*/ 54778 h 223770"/>
              <a:gd name="connsiteX72" fmla="*/ 434254 w 1813969"/>
              <a:gd name="connsiteY72" fmla="*/ 1876 h 223770"/>
              <a:gd name="connsiteX73" fmla="*/ 434254 w 1813969"/>
              <a:gd name="connsiteY73" fmla="*/ 54778 h 223770"/>
              <a:gd name="connsiteX74" fmla="*/ 433321 w 1813969"/>
              <a:gd name="connsiteY74" fmla="*/ 70685 h 223770"/>
              <a:gd name="connsiteX75" fmla="*/ 434254 w 1813969"/>
              <a:gd name="connsiteY75" fmla="*/ 70685 h 223770"/>
              <a:gd name="connsiteX76" fmla="*/ 448999 w 1813969"/>
              <a:gd name="connsiteY76" fmla="*/ 56874 h 223770"/>
              <a:gd name="connsiteX77" fmla="*/ 470535 w 1813969"/>
              <a:gd name="connsiteY77" fmla="*/ 51025 h 223770"/>
              <a:gd name="connsiteX78" fmla="*/ 503072 w 1813969"/>
              <a:gd name="connsiteY78" fmla="*/ 64141 h 223770"/>
              <a:gd name="connsiteX79" fmla="*/ 514312 w 1813969"/>
              <a:gd name="connsiteY79" fmla="*/ 99251 h 223770"/>
              <a:gd name="connsiteX80" fmla="*/ 514312 w 1813969"/>
              <a:gd name="connsiteY80" fmla="*/ 169469 h 223770"/>
              <a:gd name="connsiteX81" fmla="*/ 492776 w 1813969"/>
              <a:gd name="connsiteY81" fmla="*/ 169469 h 223770"/>
              <a:gd name="connsiteX82" fmla="*/ 492776 w 1813969"/>
              <a:gd name="connsiteY82" fmla="*/ 102527 h 223770"/>
              <a:gd name="connsiteX83" fmla="*/ 464449 w 1813969"/>
              <a:gd name="connsiteY83" fmla="*/ 70695 h 223770"/>
              <a:gd name="connsiteX84" fmla="*/ 442684 w 1813969"/>
              <a:gd name="connsiteY84" fmla="*/ 81458 h 223770"/>
              <a:gd name="connsiteX85" fmla="*/ 434254 w 1813969"/>
              <a:gd name="connsiteY85" fmla="*/ 106032 h 223770"/>
              <a:gd name="connsiteX86" fmla="*/ 434254 w 1813969"/>
              <a:gd name="connsiteY86" fmla="*/ 169469 h 223770"/>
              <a:gd name="connsiteX87" fmla="*/ 412728 w 1813969"/>
              <a:gd name="connsiteY87" fmla="*/ 169469 h 223770"/>
              <a:gd name="connsiteX88" fmla="*/ 412728 w 1813969"/>
              <a:gd name="connsiteY88" fmla="*/ 1876 h 223770"/>
              <a:gd name="connsiteX89" fmla="*/ 693058 w 1813969"/>
              <a:gd name="connsiteY89" fmla="*/ 22469 h 223770"/>
              <a:gd name="connsiteX90" fmla="*/ 616753 w 1813969"/>
              <a:gd name="connsiteY90" fmla="*/ 22469 h 223770"/>
              <a:gd name="connsiteX91" fmla="*/ 616753 w 1813969"/>
              <a:gd name="connsiteY91" fmla="*/ 75609 h 223770"/>
              <a:gd name="connsiteX92" fmla="*/ 685562 w 1813969"/>
              <a:gd name="connsiteY92" fmla="*/ 75609 h 223770"/>
              <a:gd name="connsiteX93" fmla="*/ 685562 w 1813969"/>
              <a:gd name="connsiteY93" fmla="*/ 95736 h 223770"/>
              <a:gd name="connsiteX94" fmla="*/ 616753 w 1813969"/>
              <a:gd name="connsiteY94" fmla="*/ 95736 h 223770"/>
              <a:gd name="connsiteX95" fmla="*/ 616753 w 1813969"/>
              <a:gd name="connsiteY95" fmla="*/ 148866 h 223770"/>
              <a:gd name="connsiteX96" fmla="*/ 693049 w 1813969"/>
              <a:gd name="connsiteY96" fmla="*/ 148866 h 223770"/>
              <a:gd name="connsiteX97" fmla="*/ 693049 w 1813969"/>
              <a:gd name="connsiteY97" fmla="*/ 169469 h 223770"/>
              <a:gd name="connsiteX98" fmla="*/ 595217 w 1813969"/>
              <a:gd name="connsiteY98" fmla="*/ 169469 h 223770"/>
              <a:gd name="connsiteX99" fmla="*/ 595217 w 1813969"/>
              <a:gd name="connsiteY99" fmla="*/ 1876 h 223770"/>
              <a:gd name="connsiteX100" fmla="*/ 693058 w 1813969"/>
              <a:gd name="connsiteY100" fmla="*/ 1876 h 223770"/>
              <a:gd name="connsiteX101" fmla="*/ 736873 w 1813969"/>
              <a:gd name="connsiteY101" fmla="*/ 54778 h 223770"/>
              <a:gd name="connsiteX102" fmla="*/ 736873 w 1813969"/>
              <a:gd name="connsiteY102" fmla="*/ 70685 h 223770"/>
              <a:gd name="connsiteX103" fmla="*/ 737807 w 1813969"/>
              <a:gd name="connsiteY103" fmla="*/ 70685 h 223770"/>
              <a:gd name="connsiteX104" fmla="*/ 752551 w 1813969"/>
              <a:gd name="connsiteY104" fmla="*/ 56874 h 223770"/>
              <a:gd name="connsiteX105" fmla="*/ 774087 w 1813969"/>
              <a:gd name="connsiteY105" fmla="*/ 51025 h 223770"/>
              <a:gd name="connsiteX106" fmla="*/ 806625 w 1813969"/>
              <a:gd name="connsiteY106" fmla="*/ 64141 h 223770"/>
              <a:gd name="connsiteX107" fmla="*/ 817864 w 1813969"/>
              <a:gd name="connsiteY107" fmla="*/ 99251 h 223770"/>
              <a:gd name="connsiteX108" fmla="*/ 817864 w 1813969"/>
              <a:gd name="connsiteY108" fmla="*/ 169469 h 223770"/>
              <a:gd name="connsiteX109" fmla="*/ 796328 w 1813969"/>
              <a:gd name="connsiteY109" fmla="*/ 169469 h 223770"/>
              <a:gd name="connsiteX110" fmla="*/ 796328 w 1813969"/>
              <a:gd name="connsiteY110" fmla="*/ 102527 h 223770"/>
              <a:gd name="connsiteX111" fmla="*/ 768001 w 1813969"/>
              <a:gd name="connsiteY111" fmla="*/ 70695 h 223770"/>
              <a:gd name="connsiteX112" fmla="*/ 746236 w 1813969"/>
              <a:gd name="connsiteY112" fmla="*/ 81458 h 223770"/>
              <a:gd name="connsiteX113" fmla="*/ 737807 w 1813969"/>
              <a:gd name="connsiteY113" fmla="*/ 106032 h 223770"/>
              <a:gd name="connsiteX114" fmla="*/ 737807 w 1813969"/>
              <a:gd name="connsiteY114" fmla="*/ 169469 h 223770"/>
              <a:gd name="connsiteX115" fmla="*/ 716280 w 1813969"/>
              <a:gd name="connsiteY115" fmla="*/ 169469 h 223770"/>
              <a:gd name="connsiteX116" fmla="*/ 716280 w 1813969"/>
              <a:gd name="connsiteY116" fmla="*/ 54778 h 223770"/>
              <a:gd name="connsiteX117" fmla="*/ 891854 w 1813969"/>
              <a:gd name="connsiteY117" fmla="*/ 223771 h 223770"/>
              <a:gd name="connsiteX118" fmla="*/ 858612 w 1813969"/>
              <a:gd name="connsiteY118" fmla="*/ 213465 h 223770"/>
              <a:gd name="connsiteX119" fmla="*/ 840124 w 1813969"/>
              <a:gd name="connsiteY119" fmla="*/ 190300 h 223770"/>
              <a:gd name="connsiteX120" fmla="*/ 859784 w 1813969"/>
              <a:gd name="connsiteY120" fmla="*/ 182108 h 223770"/>
              <a:gd name="connsiteX121" fmla="*/ 871718 w 1813969"/>
              <a:gd name="connsiteY121" fmla="*/ 197787 h 223770"/>
              <a:gd name="connsiteX122" fmla="*/ 891845 w 1813969"/>
              <a:gd name="connsiteY122" fmla="*/ 204111 h 223770"/>
              <a:gd name="connsiteX123" fmla="*/ 919705 w 1813969"/>
              <a:gd name="connsiteY123" fmla="*/ 193348 h 223770"/>
              <a:gd name="connsiteX124" fmla="*/ 929992 w 1813969"/>
              <a:gd name="connsiteY124" fmla="*/ 164554 h 223770"/>
              <a:gd name="connsiteX125" fmla="*/ 929992 w 1813969"/>
              <a:gd name="connsiteY125" fmla="*/ 153553 h 223770"/>
              <a:gd name="connsiteX126" fmla="*/ 929069 w 1813969"/>
              <a:gd name="connsiteY126" fmla="*/ 153553 h 223770"/>
              <a:gd name="connsiteX127" fmla="*/ 913152 w 1813969"/>
              <a:gd name="connsiteY127" fmla="*/ 167592 h 223770"/>
              <a:gd name="connsiteX128" fmla="*/ 889978 w 1813969"/>
              <a:gd name="connsiteY128" fmla="*/ 173212 h 223770"/>
              <a:gd name="connsiteX129" fmla="*/ 851592 w 1813969"/>
              <a:gd name="connsiteY129" fmla="*/ 155658 h 223770"/>
              <a:gd name="connsiteX130" fmla="*/ 835438 w 1813969"/>
              <a:gd name="connsiteY130" fmla="*/ 112128 h 223770"/>
              <a:gd name="connsiteX131" fmla="*/ 851592 w 1813969"/>
              <a:gd name="connsiteY131" fmla="*/ 68580 h 223770"/>
              <a:gd name="connsiteX132" fmla="*/ 889978 w 1813969"/>
              <a:gd name="connsiteY132" fmla="*/ 51025 h 223770"/>
              <a:gd name="connsiteX133" fmla="*/ 913152 w 1813969"/>
              <a:gd name="connsiteY133" fmla="*/ 56645 h 223770"/>
              <a:gd name="connsiteX134" fmla="*/ 929059 w 1813969"/>
              <a:gd name="connsiteY134" fmla="*/ 70695 h 223770"/>
              <a:gd name="connsiteX135" fmla="*/ 930002 w 1813969"/>
              <a:gd name="connsiteY135" fmla="*/ 70695 h 223770"/>
              <a:gd name="connsiteX136" fmla="*/ 930002 w 1813969"/>
              <a:gd name="connsiteY136" fmla="*/ 54778 h 223770"/>
              <a:gd name="connsiteX137" fmla="*/ 950595 w 1813969"/>
              <a:gd name="connsiteY137" fmla="*/ 54778 h 223770"/>
              <a:gd name="connsiteX138" fmla="*/ 950595 w 1813969"/>
              <a:gd name="connsiteY138" fmla="*/ 163611 h 223770"/>
              <a:gd name="connsiteX139" fmla="*/ 933507 w 1813969"/>
              <a:gd name="connsiteY139" fmla="*/ 208321 h 223770"/>
              <a:gd name="connsiteX140" fmla="*/ 891845 w 1813969"/>
              <a:gd name="connsiteY140" fmla="*/ 223771 h 223770"/>
              <a:gd name="connsiteX141" fmla="*/ 893483 w 1813969"/>
              <a:gd name="connsiteY141" fmla="*/ 153553 h 223770"/>
              <a:gd name="connsiteX142" fmla="*/ 919229 w 1813969"/>
              <a:gd name="connsiteY142" fmla="*/ 142313 h 223770"/>
              <a:gd name="connsiteX143" fmla="*/ 929992 w 1813969"/>
              <a:gd name="connsiteY143" fmla="*/ 112119 h 223770"/>
              <a:gd name="connsiteX144" fmla="*/ 919229 w 1813969"/>
              <a:gd name="connsiteY144" fmla="*/ 81925 h 223770"/>
              <a:gd name="connsiteX145" fmla="*/ 893483 w 1813969"/>
              <a:gd name="connsiteY145" fmla="*/ 70685 h 223770"/>
              <a:gd name="connsiteX146" fmla="*/ 867737 w 1813969"/>
              <a:gd name="connsiteY146" fmla="*/ 82163 h 223770"/>
              <a:gd name="connsiteX147" fmla="*/ 856974 w 1813969"/>
              <a:gd name="connsiteY147" fmla="*/ 112119 h 223770"/>
              <a:gd name="connsiteX148" fmla="*/ 867737 w 1813969"/>
              <a:gd name="connsiteY148" fmla="*/ 142313 h 223770"/>
              <a:gd name="connsiteX149" fmla="*/ 893483 w 1813969"/>
              <a:gd name="connsiteY149" fmla="*/ 153553 h 223770"/>
              <a:gd name="connsiteX150" fmla="*/ 1000258 w 1813969"/>
              <a:gd name="connsiteY150" fmla="*/ 25984 h 223770"/>
              <a:gd name="connsiteX151" fmla="*/ 989495 w 1813969"/>
              <a:gd name="connsiteY151" fmla="*/ 30432 h 223770"/>
              <a:gd name="connsiteX152" fmla="*/ 978732 w 1813969"/>
              <a:gd name="connsiteY152" fmla="*/ 25984 h 223770"/>
              <a:gd name="connsiteX153" fmla="*/ 974274 w 1813969"/>
              <a:gd name="connsiteY153" fmla="*/ 15221 h 223770"/>
              <a:gd name="connsiteX154" fmla="*/ 978722 w 1813969"/>
              <a:gd name="connsiteY154" fmla="*/ 4458 h 223770"/>
              <a:gd name="connsiteX155" fmla="*/ 989486 w 1813969"/>
              <a:gd name="connsiteY155" fmla="*/ 0 h 223770"/>
              <a:gd name="connsiteX156" fmla="*/ 1000258 w 1813969"/>
              <a:gd name="connsiteY156" fmla="*/ 4448 h 223770"/>
              <a:gd name="connsiteX157" fmla="*/ 1004707 w 1813969"/>
              <a:gd name="connsiteY157" fmla="*/ 15211 h 223770"/>
              <a:gd name="connsiteX158" fmla="*/ 1000258 w 1813969"/>
              <a:gd name="connsiteY158" fmla="*/ 25984 h 223770"/>
              <a:gd name="connsiteX159" fmla="*/ 1000258 w 1813969"/>
              <a:gd name="connsiteY159" fmla="*/ 169469 h 223770"/>
              <a:gd name="connsiteX160" fmla="*/ 978732 w 1813969"/>
              <a:gd name="connsiteY160" fmla="*/ 169469 h 223770"/>
              <a:gd name="connsiteX161" fmla="*/ 978732 w 1813969"/>
              <a:gd name="connsiteY161" fmla="*/ 54778 h 223770"/>
              <a:gd name="connsiteX162" fmla="*/ 1000258 w 1813969"/>
              <a:gd name="connsiteY162" fmla="*/ 54778 h 223770"/>
              <a:gd name="connsiteX163" fmla="*/ 1049112 w 1813969"/>
              <a:gd name="connsiteY163" fmla="*/ 54778 h 223770"/>
              <a:gd name="connsiteX164" fmla="*/ 1049112 w 1813969"/>
              <a:gd name="connsiteY164" fmla="*/ 70685 h 223770"/>
              <a:gd name="connsiteX165" fmla="*/ 1050046 w 1813969"/>
              <a:gd name="connsiteY165" fmla="*/ 70685 h 223770"/>
              <a:gd name="connsiteX166" fmla="*/ 1064790 w 1813969"/>
              <a:gd name="connsiteY166" fmla="*/ 56874 h 223770"/>
              <a:gd name="connsiteX167" fmla="*/ 1086326 w 1813969"/>
              <a:gd name="connsiteY167" fmla="*/ 51025 h 223770"/>
              <a:gd name="connsiteX168" fmla="*/ 1118864 w 1813969"/>
              <a:gd name="connsiteY168" fmla="*/ 64141 h 223770"/>
              <a:gd name="connsiteX169" fmla="*/ 1130103 w 1813969"/>
              <a:gd name="connsiteY169" fmla="*/ 99251 h 223770"/>
              <a:gd name="connsiteX170" fmla="*/ 1130103 w 1813969"/>
              <a:gd name="connsiteY170" fmla="*/ 169469 h 223770"/>
              <a:gd name="connsiteX171" fmla="*/ 1108558 w 1813969"/>
              <a:gd name="connsiteY171" fmla="*/ 169469 h 223770"/>
              <a:gd name="connsiteX172" fmla="*/ 1108558 w 1813969"/>
              <a:gd name="connsiteY172" fmla="*/ 102527 h 223770"/>
              <a:gd name="connsiteX173" fmla="*/ 1080240 w 1813969"/>
              <a:gd name="connsiteY173" fmla="*/ 70695 h 223770"/>
              <a:gd name="connsiteX174" fmla="*/ 1058475 w 1813969"/>
              <a:gd name="connsiteY174" fmla="*/ 81458 h 223770"/>
              <a:gd name="connsiteX175" fmla="*/ 1050046 w 1813969"/>
              <a:gd name="connsiteY175" fmla="*/ 106032 h 223770"/>
              <a:gd name="connsiteX176" fmla="*/ 1050046 w 1813969"/>
              <a:gd name="connsiteY176" fmla="*/ 169469 h 223770"/>
              <a:gd name="connsiteX177" fmla="*/ 1028519 w 1813969"/>
              <a:gd name="connsiteY177" fmla="*/ 169469 h 223770"/>
              <a:gd name="connsiteX178" fmla="*/ 1028519 w 1813969"/>
              <a:gd name="connsiteY178" fmla="*/ 54778 h 223770"/>
              <a:gd name="connsiteX179" fmla="*/ 1207561 w 1813969"/>
              <a:gd name="connsiteY179" fmla="*/ 173212 h 223770"/>
              <a:gd name="connsiteX180" fmla="*/ 1165203 w 1813969"/>
              <a:gd name="connsiteY180" fmla="*/ 155886 h 223770"/>
              <a:gd name="connsiteX181" fmla="*/ 1149048 w 1813969"/>
              <a:gd name="connsiteY181" fmla="*/ 112119 h 223770"/>
              <a:gd name="connsiteX182" fmla="*/ 1164727 w 1813969"/>
              <a:gd name="connsiteY182" fmla="*/ 69056 h 223770"/>
              <a:gd name="connsiteX183" fmla="*/ 1205227 w 1813969"/>
              <a:gd name="connsiteY183" fmla="*/ 51025 h 223770"/>
              <a:gd name="connsiteX184" fmla="*/ 1245946 w 1813969"/>
              <a:gd name="connsiteY184" fmla="*/ 67647 h 223770"/>
              <a:gd name="connsiteX185" fmla="*/ 1261396 w 1813969"/>
              <a:gd name="connsiteY185" fmla="*/ 112128 h 223770"/>
              <a:gd name="connsiteX186" fmla="*/ 1261167 w 1813969"/>
              <a:gd name="connsiteY186" fmla="*/ 116100 h 223770"/>
              <a:gd name="connsiteX187" fmla="*/ 1170584 w 1813969"/>
              <a:gd name="connsiteY187" fmla="*/ 116100 h 223770"/>
              <a:gd name="connsiteX188" fmla="*/ 1182053 w 1813969"/>
              <a:gd name="connsiteY188" fmla="*/ 143485 h 223770"/>
              <a:gd name="connsiteX189" fmla="*/ 1207103 w 1813969"/>
              <a:gd name="connsiteY189" fmla="*/ 153553 h 223770"/>
              <a:gd name="connsiteX190" fmla="*/ 1238460 w 1813969"/>
              <a:gd name="connsiteY190" fmla="*/ 133883 h 223770"/>
              <a:gd name="connsiteX191" fmla="*/ 1257653 w 1813969"/>
              <a:gd name="connsiteY191" fmla="*/ 141846 h 223770"/>
              <a:gd name="connsiteX192" fmla="*/ 1239164 w 1813969"/>
              <a:gd name="connsiteY192" fmla="*/ 164316 h 223770"/>
              <a:gd name="connsiteX193" fmla="*/ 1207561 w 1813969"/>
              <a:gd name="connsiteY193" fmla="*/ 173212 h 223770"/>
              <a:gd name="connsiteX194" fmla="*/ 1238460 w 1813969"/>
              <a:gd name="connsiteY194" fmla="*/ 98308 h 223770"/>
              <a:gd name="connsiteX195" fmla="*/ 1229335 w 1813969"/>
              <a:gd name="connsiteY195" fmla="*/ 79581 h 223770"/>
              <a:gd name="connsiteX196" fmla="*/ 1204760 w 1813969"/>
              <a:gd name="connsiteY196" fmla="*/ 70695 h 223770"/>
              <a:gd name="connsiteX197" fmla="*/ 1183919 w 1813969"/>
              <a:gd name="connsiteY197" fmla="*/ 78181 h 223770"/>
              <a:gd name="connsiteX198" fmla="*/ 1171985 w 1813969"/>
              <a:gd name="connsiteY198" fmla="*/ 98308 h 223770"/>
              <a:gd name="connsiteX199" fmla="*/ 1306525 w 1813969"/>
              <a:gd name="connsiteY199" fmla="*/ 169469 h 223770"/>
              <a:gd name="connsiteX200" fmla="*/ 1369714 w 1813969"/>
              <a:gd name="connsiteY200" fmla="*/ 1876 h 223770"/>
              <a:gd name="connsiteX201" fmla="*/ 1394060 w 1813969"/>
              <a:gd name="connsiteY201" fmla="*/ 1876 h 223770"/>
              <a:gd name="connsiteX202" fmla="*/ 1457258 w 1813969"/>
              <a:gd name="connsiteY202" fmla="*/ 169469 h 223770"/>
              <a:gd name="connsiteX203" fmla="*/ 1433379 w 1813969"/>
              <a:gd name="connsiteY203" fmla="*/ 169469 h 223770"/>
              <a:gd name="connsiteX204" fmla="*/ 1417234 w 1813969"/>
              <a:gd name="connsiteY204" fmla="*/ 124054 h 223770"/>
              <a:gd name="connsiteX205" fmla="*/ 1346778 w 1813969"/>
              <a:gd name="connsiteY205" fmla="*/ 124054 h 223770"/>
              <a:gd name="connsiteX206" fmla="*/ 1330395 w 1813969"/>
              <a:gd name="connsiteY206" fmla="*/ 169469 h 223770"/>
              <a:gd name="connsiteX207" fmla="*/ 1354036 w 1813969"/>
              <a:gd name="connsiteY207" fmla="*/ 103927 h 223770"/>
              <a:gd name="connsiteX208" fmla="*/ 1409748 w 1813969"/>
              <a:gd name="connsiteY208" fmla="*/ 103927 h 223770"/>
              <a:gd name="connsiteX209" fmla="*/ 1382354 w 1813969"/>
              <a:gd name="connsiteY209" fmla="*/ 28327 h 223770"/>
              <a:gd name="connsiteX210" fmla="*/ 1381420 w 1813969"/>
              <a:gd name="connsiteY210" fmla="*/ 28327 h 223770"/>
              <a:gd name="connsiteX211" fmla="*/ 1528924 w 1813969"/>
              <a:gd name="connsiteY211" fmla="*/ 173212 h 223770"/>
              <a:gd name="connsiteX212" fmla="*/ 1505283 w 1813969"/>
              <a:gd name="connsiteY212" fmla="*/ 167592 h 223770"/>
              <a:gd name="connsiteX213" fmla="*/ 1489843 w 1813969"/>
              <a:gd name="connsiteY213" fmla="*/ 153553 h 223770"/>
              <a:gd name="connsiteX214" fmla="*/ 1488900 w 1813969"/>
              <a:gd name="connsiteY214" fmla="*/ 153553 h 223770"/>
              <a:gd name="connsiteX215" fmla="*/ 1489843 w 1813969"/>
              <a:gd name="connsiteY215" fmla="*/ 169459 h 223770"/>
              <a:gd name="connsiteX216" fmla="*/ 1489843 w 1813969"/>
              <a:gd name="connsiteY216" fmla="*/ 220027 h 223770"/>
              <a:gd name="connsiteX217" fmla="*/ 1468307 w 1813969"/>
              <a:gd name="connsiteY217" fmla="*/ 220027 h 223770"/>
              <a:gd name="connsiteX218" fmla="*/ 1468307 w 1813969"/>
              <a:gd name="connsiteY218" fmla="*/ 54759 h 223770"/>
              <a:gd name="connsiteX219" fmla="*/ 1488900 w 1813969"/>
              <a:gd name="connsiteY219" fmla="*/ 54759 h 223770"/>
              <a:gd name="connsiteX220" fmla="*/ 1488900 w 1813969"/>
              <a:gd name="connsiteY220" fmla="*/ 70685 h 223770"/>
              <a:gd name="connsiteX221" fmla="*/ 1489843 w 1813969"/>
              <a:gd name="connsiteY221" fmla="*/ 70685 h 223770"/>
              <a:gd name="connsiteX222" fmla="*/ 1505283 w 1813969"/>
              <a:gd name="connsiteY222" fmla="*/ 56636 h 223770"/>
              <a:gd name="connsiteX223" fmla="*/ 1528924 w 1813969"/>
              <a:gd name="connsiteY223" fmla="*/ 51016 h 223770"/>
              <a:gd name="connsiteX224" fmla="*/ 1567310 w 1813969"/>
              <a:gd name="connsiteY224" fmla="*/ 68570 h 223770"/>
              <a:gd name="connsiteX225" fmla="*/ 1583465 w 1813969"/>
              <a:gd name="connsiteY225" fmla="*/ 112109 h 223770"/>
              <a:gd name="connsiteX226" fmla="*/ 1567310 w 1813969"/>
              <a:gd name="connsiteY226" fmla="*/ 155639 h 223770"/>
              <a:gd name="connsiteX227" fmla="*/ 1528924 w 1813969"/>
              <a:gd name="connsiteY227" fmla="*/ 173203 h 223770"/>
              <a:gd name="connsiteX228" fmla="*/ 1525419 w 1813969"/>
              <a:gd name="connsiteY228" fmla="*/ 153553 h 223770"/>
              <a:gd name="connsiteX229" fmla="*/ 1551165 w 1813969"/>
              <a:gd name="connsiteY229" fmla="*/ 142313 h 223770"/>
              <a:gd name="connsiteX230" fmla="*/ 1561929 w 1813969"/>
              <a:gd name="connsiteY230" fmla="*/ 112119 h 223770"/>
              <a:gd name="connsiteX231" fmla="*/ 1551165 w 1813969"/>
              <a:gd name="connsiteY231" fmla="*/ 82163 h 223770"/>
              <a:gd name="connsiteX232" fmla="*/ 1525419 w 1813969"/>
              <a:gd name="connsiteY232" fmla="*/ 70695 h 223770"/>
              <a:gd name="connsiteX233" fmla="*/ 1499435 w 1813969"/>
              <a:gd name="connsiteY233" fmla="*/ 81934 h 223770"/>
              <a:gd name="connsiteX234" fmla="*/ 1488900 w 1813969"/>
              <a:gd name="connsiteY234" fmla="*/ 112128 h 223770"/>
              <a:gd name="connsiteX235" fmla="*/ 1499435 w 1813969"/>
              <a:gd name="connsiteY235" fmla="*/ 142323 h 223770"/>
              <a:gd name="connsiteX236" fmla="*/ 1525419 w 1813969"/>
              <a:gd name="connsiteY236" fmla="*/ 153553 h 223770"/>
              <a:gd name="connsiteX237" fmla="*/ 1657826 w 1813969"/>
              <a:gd name="connsiteY237" fmla="*/ 173212 h 223770"/>
              <a:gd name="connsiteX238" fmla="*/ 1634185 w 1813969"/>
              <a:gd name="connsiteY238" fmla="*/ 167592 h 223770"/>
              <a:gd name="connsiteX239" fmla="*/ 1618736 w 1813969"/>
              <a:gd name="connsiteY239" fmla="*/ 153553 h 223770"/>
              <a:gd name="connsiteX240" fmla="*/ 1617802 w 1813969"/>
              <a:gd name="connsiteY240" fmla="*/ 153553 h 223770"/>
              <a:gd name="connsiteX241" fmla="*/ 1618736 w 1813969"/>
              <a:gd name="connsiteY241" fmla="*/ 169459 h 223770"/>
              <a:gd name="connsiteX242" fmla="*/ 1618736 w 1813969"/>
              <a:gd name="connsiteY242" fmla="*/ 220027 h 223770"/>
              <a:gd name="connsiteX243" fmla="*/ 1597209 w 1813969"/>
              <a:gd name="connsiteY243" fmla="*/ 220027 h 223770"/>
              <a:gd name="connsiteX244" fmla="*/ 1597209 w 1813969"/>
              <a:gd name="connsiteY244" fmla="*/ 54759 h 223770"/>
              <a:gd name="connsiteX245" fmla="*/ 1617802 w 1813969"/>
              <a:gd name="connsiteY245" fmla="*/ 54759 h 223770"/>
              <a:gd name="connsiteX246" fmla="*/ 1617802 w 1813969"/>
              <a:gd name="connsiteY246" fmla="*/ 70685 h 223770"/>
              <a:gd name="connsiteX247" fmla="*/ 1618736 w 1813969"/>
              <a:gd name="connsiteY247" fmla="*/ 70685 h 223770"/>
              <a:gd name="connsiteX248" fmla="*/ 1634185 w 1813969"/>
              <a:gd name="connsiteY248" fmla="*/ 56636 h 223770"/>
              <a:gd name="connsiteX249" fmla="*/ 1657826 w 1813969"/>
              <a:gd name="connsiteY249" fmla="*/ 51016 h 223770"/>
              <a:gd name="connsiteX250" fmla="*/ 1696212 w 1813969"/>
              <a:gd name="connsiteY250" fmla="*/ 68570 h 223770"/>
              <a:gd name="connsiteX251" fmla="*/ 1712357 w 1813969"/>
              <a:gd name="connsiteY251" fmla="*/ 112109 h 223770"/>
              <a:gd name="connsiteX252" fmla="*/ 1696212 w 1813969"/>
              <a:gd name="connsiteY252" fmla="*/ 155639 h 223770"/>
              <a:gd name="connsiteX253" fmla="*/ 1657826 w 1813969"/>
              <a:gd name="connsiteY253" fmla="*/ 173203 h 223770"/>
              <a:gd name="connsiteX254" fmla="*/ 1654312 w 1813969"/>
              <a:gd name="connsiteY254" fmla="*/ 153553 h 223770"/>
              <a:gd name="connsiteX255" fmla="*/ 1680058 w 1813969"/>
              <a:gd name="connsiteY255" fmla="*/ 142313 h 223770"/>
              <a:gd name="connsiteX256" fmla="*/ 1690821 w 1813969"/>
              <a:gd name="connsiteY256" fmla="*/ 112119 h 223770"/>
              <a:gd name="connsiteX257" fmla="*/ 1680058 w 1813969"/>
              <a:gd name="connsiteY257" fmla="*/ 82163 h 223770"/>
              <a:gd name="connsiteX258" fmla="*/ 1654312 w 1813969"/>
              <a:gd name="connsiteY258" fmla="*/ 70695 h 223770"/>
              <a:gd name="connsiteX259" fmla="*/ 1628337 w 1813969"/>
              <a:gd name="connsiteY259" fmla="*/ 81934 h 223770"/>
              <a:gd name="connsiteX260" fmla="*/ 1617802 w 1813969"/>
              <a:gd name="connsiteY260" fmla="*/ 112128 h 223770"/>
              <a:gd name="connsiteX261" fmla="*/ 1628337 w 1813969"/>
              <a:gd name="connsiteY261" fmla="*/ 142323 h 223770"/>
              <a:gd name="connsiteX262" fmla="*/ 1654312 w 1813969"/>
              <a:gd name="connsiteY262" fmla="*/ 153553 h 223770"/>
              <a:gd name="connsiteX263" fmla="*/ 1768793 w 1813969"/>
              <a:gd name="connsiteY263" fmla="*/ 173212 h 223770"/>
              <a:gd name="connsiteX264" fmla="*/ 1736960 w 1813969"/>
              <a:gd name="connsiteY264" fmla="*/ 163849 h 223770"/>
              <a:gd name="connsiteX265" fmla="*/ 1718710 w 1813969"/>
              <a:gd name="connsiteY265" fmla="*/ 140446 h 223770"/>
              <a:gd name="connsiteX266" fmla="*/ 1737903 w 1813969"/>
              <a:gd name="connsiteY266" fmla="*/ 132483 h 223770"/>
              <a:gd name="connsiteX267" fmla="*/ 1769031 w 1813969"/>
              <a:gd name="connsiteY267" fmla="*/ 154010 h 223770"/>
              <a:gd name="connsiteX268" fmla="*/ 1785414 w 1813969"/>
              <a:gd name="connsiteY268" fmla="*/ 149571 h 223770"/>
              <a:gd name="connsiteX269" fmla="*/ 1791967 w 1813969"/>
              <a:gd name="connsiteY269" fmla="*/ 137865 h 223770"/>
              <a:gd name="connsiteX270" fmla="*/ 1776289 w 1813969"/>
              <a:gd name="connsiteY270" fmla="*/ 122653 h 223770"/>
              <a:gd name="connsiteX271" fmla="*/ 1753114 w 1813969"/>
              <a:gd name="connsiteY271" fmla="*/ 117034 h 223770"/>
              <a:gd name="connsiteX272" fmla="*/ 1732283 w 1813969"/>
              <a:gd name="connsiteY272" fmla="*/ 106499 h 223770"/>
              <a:gd name="connsiteX273" fmla="*/ 1722454 w 1813969"/>
              <a:gd name="connsiteY273" fmla="*/ 85201 h 223770"/>
              <a:gd name="connsiteX274" fmla="*/ 1735788 w 1813969"/>
              <a:gd name="connsiteY274" fmla="*/ 60627 h 223770"/>
              <a:gd name="connsiteX275" fmla="*/ 1767859 w 1813969"/>
              <a:gd name="connsiteY275" fmla="*/ 51025 h 223770"/>
              <a:gd name="connsiteX276" fmla="*/ 1795005 w 1813969"/>
              <a:gd name="connsiteY276" fmla="*/ 58055 h 223770"/>
              <a:gd name="connsiteX277" fmla="*/ 1812103 w 1813969"/>
              <a:gd name="connsiteY277" fmla="*/ 77714 h 223770"/>
              <a:gd name="connsiteX278" fmla="*/ 1793377 w 1813969"/>
              <a:gd name="connsiteY278" fmla="*/ 85430 h 223770"/>
              <a:gd name="connsiteX279" fmla="*/ 1767154 w 1813969"/>
              <a:gd name="connsiteY279" fmla="*/ 70218 h 223770"/>
              <a:gd name="connsiteX280" fmla="*/ 1751009 w 1813969"/>
              <a:gd name="connsiteY280" fmla="*/ 74200 h 223770"/>
              <a:gd name="connsiteX281" fmla="*/ 1744456 w 1813969"/>
              <a:gd name="connsiteY281" fmla="*/ 84963 h 223770"/>
              <a:gd name="connsiteX282" fmla="*/ 1759668 w 1813969"/>
              <a:gd name="connsiteY282" fmla="*/ 98308 h 223770"/>
              <a:gd name="connsiteX283" fmla="*/ 1782375 w 1813969"/>
              <a:gd name="connsiteY283" fmla="*/ 103689 h 223770"/>
              <a:gd name="connsiteX284" fmla="*/ 1806245 w 1813969"/>
              <a:gd name="connsiteY284" fmla="*/ 116567 h 223770"/>
              <a:gd name="connsiteX285" fmla="*/ 1813970 w 1813969"/>
              <a:gd name="connsiteY285" fmla="*/ 137160 h 223770"/>
              <a:gd name="connsiteX286" fmla="*/ 1801330 w 1813969"/>
              <a:gd name="connsiteY286" fmla="*/ 162916 h 223770"/>
              <a:gd name="connsiteX287" fmla="*/ 1768793 w 1813969"/>
              <a:gd name="connsiteY287" fmla="*/ 173203 h 22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1813969" h="223770">
                <a:moveTo>
                  <a:pt x="97841" y="22469"/>
                </a:moveTo>
                <a:lnTo>
                  <a:pt x="21536" y="22469"/>
                </a:lnTo>
                <a:lnTo>
                  <a:pt x="21536" y="75609"/>
                </a:lnTo>
                <a:lnTo>
                  <a:pt x="90345" y="75609"/>
                </a:lnTo>
                <a:lnTo>
                  <a:pt x="90345" y="95736"/>
                </a:lnTo>
                <a:lnTo>
                  <a:pt x="21536" y="95736"/>
                </a:lnTo>
                <a:lnTo>
                  <a:pt x="21536" y="148866"/>
                </a:lnTo>
                <a:lnTo>
                  <a:pt x="97831" y="148866"/>
                </a:lnTo>
                <a:lnTo>
                  <a:pt x="97831" y="169469"/>
                </a:lnTo>
                <a:lnTo>
                  <a:pt x="0" y="169469"/>
                </a:lnTo>
                <a:lnTo>
                  <a:pt x="0" y="1876"/>
                </a:lnTo>
                <a:lnTo>
                  <a:pt x="97841" y="1876"/>
                </a:lnTo>
                <a:close/>
                <a:moveTo>
                  <a:pt x="155962" y="173212"/>
                </a:moveTo>
                <a:cubicBezTo>
                  <a:pt x="143796" y="173212"/>
                  <a:pt x="133575" y="169701"/>
                  <a:pt x="125301" y="162677"/>
                </a:cubicBezTo>
                <a:cubicBezTo>
                  <a:pt x="117186" y="155654"/>
                  <a:pt x="113128" y="146371"/>
                  <a:pt x="113128" y="134826"/>
                </a:cubicBezTo>
                <a:cubicBezTo>
                  <a:pt x="113128" y="122342"/>
                  <a:pt x="117967" y="112589"/>
                  <a:pt x="127645" y="105566"/>
                </a:cubicBezTo>
                <a:cubicBezTo>
                  <a:pt x="137316" y="98390"/>
                  <a:pt x="149254" y="94802"/>
                  <a:pt x="163459" y="94802"/>
                </a:cubicBezTo>
                <a:cubicBezTo>
                  <a:pt x="176095" y="94802"/>
                  <a:pt x="186471" y="97142"/>
                  <a:pt x="194586" y="101822"/>
                </a:cubicBezTo>
                <a:lnTo>
                  <a:pt x="194586" y="98546"/>
                </a:lnTo>
                <a:cubicBezTo>
                  <a:pt x="194586" y="90119"/>
                  <a:pt x="191697" y="83407"/>
                  <a:pt x="185918" y="78410"/>
                </a:cubicBezTo>
                <a:cubicBezTo>
                  <a:pt x="180146" y="73266"/>
                  <a:pt x="173047" y="70695"/>
                  <a:pt x="164621" y="70695"/>
                </a:cubicBezTo>
                <a:cubicBezTo>
                  <a:pt x="158385" y="70695"/>
                  <a:pt x="152692" y="72174"/>
                  <a:pt x="147542" y="75133"/>
                </a:cubicBezTo>
                <a:cubicBezTo>
                  <a:pt x="142545" y="78099"/>
                  <a:pt x="139109" y="82156"/>
                  <a:pt x="137236" y="87306"/>
                </a:cubicBezTo>
                <a:lnTo>
                  <a:pt x="117577" y="78886"/>
                </a:lnTo>
                <a:cubicBezTo>
                  <a:pt x="120231" y="72015"/>
                  <a:pt x="125460" y="65697"/>
                  <a:pt x="133264" y="59931"/>
                </a:cubicBezTo>
                <a:cubicBezTo>
                  <a:pt x="141062" y="53994"/>
                  <a:pt x="151359" y="51025"/>
                  <a:pt x="164154" y="51025"/>
                </a:cubicBezTo>
                <a:cubicBezTo>
                  <a:pt x="178822" y="51025"/>
                  <a:pt x="190995" y="55318"/>
                  <a:pt x="200673" y="63903"/>
                </a:cubicBezTo>
                <a:cubicBezTo>
                  <a:pt x="210344" y="72482"/>
                  <a:pt x="215179" y="84576"/>
                  <a:pt x="215179" y="100184"/>
                </a:cubicBezTo>
                <a:lnTo>
                  <a:pt x="215179" y="169469"/>
                </a:lnTo>
                <a:lnTo>
                  <a:pt x="194586" y="169469"/>
                </a:lnTo>
                <a:lnTo>
                  <a:pt x="194586" y="153553"/>
                </a:lnTo>
                <a:lnTo>
                  <a:pt x="193653" y="153553"/>
                </a:lnTo>
                <a:cubicBezTo>
                  <a:pt x="185068" y="166659"/>
                  <a:pt x="172504" y="173212"/>
                  <a:pt x="155962" y="173212"/>
                </a:cubicBezTo>
                <a:close/>
                <a:moveTo>
                  <a:pt x="159477" y="153553"/>
                </a:moveTo>
                <a:cubicBezTo>
                  <a:pt x="168367" y="153553"/>
                  <a:pt x="176403" y="150276"/>
                  <a:pt x="183585" y="143723"/>
                </a:cubicBezTo>
                <a:cubicBezTo>
                  <a:pt x="190919" y="137011"/>
                  <a:pt x="194586" y="129130"/>
                  <a:pt x="194586" y="120082"/>
                </a:cubicBezTo>
                <a:cubicBezTo>
                  <a:pt x="188503" y="115084"/>
                  <a:pt x="179375" y="112586"/>
                  <a:pt x="167202" y="112586"/>
                </a:cubicBezTo>
                <a:cubicBezTo>
                  <a:pt x="156743" y="112586"/>
                  <a:pt x="148863" y="114849"/>
                  <a:pt x="143561" y="119377"/>
                </a:cubicBezTo>
                <a:cubicBezTo>
                  <a:pt x="138252" y="123904"/>
                  <a:pt x="135598" y="129207"/>
                  <a:pt x="135598" y="135284"/>
                </a:cubicBezTo>
                <a:cubicBezTo>
                  <a:pt x="135598" y="140910"/>
                  <a:pt x="138017" y="145361"/>
                  <a:pt x="142856" y="148638"/>
                </a:cubicBezTo>
                <a:cubicBezTo>
                  <a:pt x="147695" y="151914"/>
                  <a:pt x="153235" y="153553"/>
                  <a:pt x="159477" y="153553"/>
                </a:cubicBezTo>
                <a:close/>
                <a:moveTo>
                  <a:pt x="378028" y="171345"/>
                </a:moveTo>
                <a:cubicBezTo>
                  <a:pt x="366014" y="171345"/>
                  <a:pt x="356807" y="168145"/>
                  <a:pt x="350406" y="161744"/>
                </a:cubicBezTo>
                <a:cubicBezTo>
                  <a:pt x="344164" y="155343"/>
                  <a:pt x="341043" y="146294"/>
                  <a:pt x="341043" y="134598"/>
                </a:cubicBezTo>
                <a:lnTo>
                  <a:pt x="341043" y="74438"/>
                </a:lnTo>
                <a:lnTo>
                  <a:pt x="320916" y="74438"/>
                </a:lnTo>
                <a:lnTo>
                  <a:pt x="320916" y="54778"/>
                </a:lnTo>
                <a:lnTo>
                  <a:pt x="341043" y="54778"/>
                </a:lnTo>
                <a:lnTo>
                  <a:pt x="341043" y="19669"/>
                </a:lnTo>
                <a:lnTo>
                  <a:pt x="362569" y="19669"/>
                </a:lnTo>
                <a:lnTo>
                  <a:pt x="362569" y="54778"/>
                </a:lnTo>
                <a:lnTo>
                  <a:pt x="390668" y="54778"/>
                </a:lnTo>
                <a:lnTo>
                  <a:pt x="390668" y="74438"/>
                </a:lnTo>
                <a:lnTo>
                  <a:pt x="362569" y="74438"/>
                </a:lnTo>
                <a:lnTo>
                  <a:pt x="362569" y="132950"/>
                </a:lnTo>
                <a:cubicBezTo>
                  <a:pt x="362569" y="145434"/>
                  <a:pt x="367722" y="151676"/>
                  <a:pt x="378028" y="151676"/>
                </a:cubicBezTo>
                <a:cubicBezTo>
                  <a:pt x="381927" y="151676"/>
                  <a:pt x="385204" y="151051"/>
                  <a:pt x="387858" y="149800"/>
                </a:cubicBezTo>
                <a:lnTo>
                  <a:pt x="395345" y="168297"/>
                </a:lnTo>
                <a:cubicBezTo>
                  <a:pt x="390665" y="170329"/>
                  <a:pt x="384893" y="171345"/>
                  <a:pt x="378028" y="171345"/>
                </a:cubicBezTo>
                <a:close/>
                <a:moveTo>
                  <a:pt x="260061" y="54769"/>
                </a:moveTo>
                <a:lnTo>
                  <a:pt x="260061" y="73485"/>
                </a:lnTo>
                <a:lnTo>
                  <a:pt x="260995" y="73485"/>
                </a:lnTo>
                <a:cubicBezTo>
                  <a:pt x="263490" y="66780"/>
                  <a:pt x="268094" y="61554"/>
                  <a:pt x="274806" y="57807"/>
                </a:cubicBezTo>
                <a:cubicBezTo>
                  <a:pt x="281670" y="53908"/>
                  <a:pt x="289160" y="51959"/>
                  <a:pt x="297275" y="51959"/>
                </a:cubicBezTo>
                <a:cubicBezTo>
                  <a:pt x="299612" y="51959"/>
                  <a:pt x="302184" y="52114"/>
                  <a:pt x="304991" y="52426"/>
                </a:cubicBezTo>
                <a:lnTo>
                  <a:pt x="304991" y="73485"/>
                </a:lnTo>
                <a:cubicBezTo>
                  <a:pt x="302031" y="73174"/>
                  <a:pt x="299149" y="73019"/>
                  <a:pt x="296342" y="73019"/>
                </a:cubicBezTo>
                <a:cubicBezTo>
                  <a:pt x="286042" y="73019"/>
                  <a:pt x="277536" y="76063"/>
                  <a:pt x="270824" y="82153"/>
                </a:cubicBezTo>
                <a:cubicBezTo>
                  <a:pt x="264271" y="88078"/>
                  <a:pt x="260995" y="96269"/>
                  <a:pt x="260995" y="106728"/>
                </a:cubicBezTo>
                <a:lnTo>
                  <a:pt x="260995" y="169459"/>
                </a:lnTo>
                <a:lnTo>
                  <a:pt x="239468" y="169459"/>
                </a:lnTo>
                <a:lnTo>
                  <a:pt x="239468" y="54778"/>
                </a:lnTo>
                <a:close/>
                <a:moveTo>
                  <a:pt x="434254" y="1876"/>
                </a:moveTo>
                <a:lnTo>
                  <a:pt x="434254" y="54778"/>
                </a:lnTo>
                <a:lnTo>
                  <a:pt x="433321" y="70685"/>
                </a:lnTo>
                <a:lnTo>
                  <a:pt x="434254" y="70685"/>
                </a:lnTo>
                <a:cubicBezTo>
                  <a:pt x="437378" y="65224"/>
                  <a:pt x="442293" y="60620"/>
                  <a:pt x="448999" y="56874"/>
                </a:cubicBezTo>
                <a:cubicBezTo>
                  <a:pt x="455711" y="52975"/>
                  <a:pt x="462890" y="51025"/>
                  <a:pt x="470535" y="51025"/>
                </a:cubicBezTo>
                <a:cubicBezTo>
                  <a:pt x="484734" y="51025"/>
                  <a:pt x="495579" y="55397"/>
                  <a:pt x="503072" y="64141"/>
                </a:cubicBezTo>
                <a:cubicBezTo>
                  <a:pt x="510565" y="72879"/>
                  <a:pt x="514312" y="84582"/>
                  <a:pt x="514312" y="99251"/>
                </a:cubicBezTo>
                <a:lnTo>
                  <a:pt x="514312" y="169469"/>
                </a:lnTo>
                <a:lnTo>
                  <a:pt x="492776" y="169469"/>
                </a:lnTo>
                <a:lnTo>
                  <a:pt x="492776" y="102527"/>
                </a:lnTo>
                <a:cubicBezTo>
                  <a:pt x="492776" y="81305"/>
                  <a:pt x="483333" y="70695"/>
                  <a:pt x="464449" y="70695"/>
                </a:cubicBezTo>
                <a:cubicBezTo>
                  <a:pt x="455559" y="70695"/>
                  <a:pt x="448304" y="74282"/>
                  <a:pt x="442684" y="81458"/>
                </a:cubicBezTo>
                <a:cubicBezTo>
                  <a:pt x="437064" y="88481"/>
                  <a:pt x="434254" y="96672"/>
                  <a:pt x="434254" y="106032"/>
                </a:cubicBezTo>
                <a:lnTo>
                  <a:pt x="434254" y="169469"/>
                </a:lnTo>
                <a:lnTo>
                  <a:pt x="412728" y="169469"/>
                </a:lnTo>
                <a:lnTo>
                  <a:pt x="412728" y="1876"/>
                </a:lnTo>
                <a:close/>
                <a:moveTo>
                  <a:pt x="693058" y="22469"/>
                </a:moveTo>
                <a:lnTo>
                  <a:pt x="616753" y="22469"/>
                </a:lnTo>
                <a:lnTo>
                  <a:pt x="616753" y="75609"/>
                </a:lnTo>
                <a:lnTo>
                  <a:pt x="685562" y="75609"/>
                </a:lnTo>
                <a:lnTo>
                  <a:pt x="685562" y="95736"/>
                </a:lnTo>
                <a:lnTo>
                  <a:pt x="616753" y="95736"/>
                </a:lnTo>
                <a:lnTo>
                  <a:pt x="616753" y="148866"/>
                </a:lnTo>
                <a:lnTo>
                  <a:pt x="693049" y="148866"/>
                </a:lnTo>
                <a:lnTo>
                  <a:pt x="693049" y="169469"/>
                </a:lnTo>
                <a:lnTo>
                  <a:pt x="595217" y="169469"/>
                </a:lnTo>
                <a:lnTo>
                  <a:pt x="595217" y="1876"/>
                </a:lnTo>
                <a:lnTo>
                  <a:pt x="693058" y="1876"/>
                </a:lnTo>
                <a:close/>
                <a:moveTo>
                  <a:pt x="736873" y="54778"/>
                </a:moveTo>
                <a:lnTo>
                  <a:pt x="736873" y="70685"/>
                </a:lnTo>
                <a:lnTo>
                  <a:pt x="737807" y="70685"/>
                </a:lnTo>
                <a:cubicBezTo>
                  <a:pt x="740931" y="65224"/>
                  <a:pt x="745846" y="60620"/>
                  <a:pt x="752551" y="56874"/>
                </a:cubicBezTo>
                <a:cubicBezTo>
                  <a:pt x="759263" y="52975"/>
                  <a:pt x="766442" y="51025"/>
                  <a:pt x="774087" y="51025"/>
                </a:cubicBezTo>
                <a:cubicBezTo>
                  <a:pt x="788286" y="51025"/>
                  <a:pt x="799132" y="55397"/>
                  <a:pt x="806625" y="64141"/>
                </a:cubicBezTo>
                <a:cubicBezTo>
                  <a:pt x="814118" y="72879"/>
                  <a:pt x="817864" y="84582"/>
                  <a:pt x="817864" y="99251"/>
                </a:cubicBezTo>
                <a:lnTo>
                  <a:pt x="817864" y="169469"/>
                </a:lnTo>
                <a:lnTo>
                  <a:pt x="796328" y="169469"/>
                </a:lnTo>
                <a:lnTo>
                  <a:pt x="796328" y="102527"/>
                </a:lnTo>
                <a:cubicBezTo>
                  <a:pt x="796328" y="81305"/>
                  <a:pt x="786886" y="70695"/>
                  <a:pt x="768001" y="70695"/>
                </a:cubicBezTo>
                <a:cubicBezTo>
                  <a:pt x="759111" y="70695"/>
                  <a:pt x="751856" y="74282"/>
                  <a:pt x="746236" y="81458"/>
                </a:cubicBezTo>
                <a:cubicBezTo>
                  <a:pt x="740616" y="88481"/>
                  <a:pt x="737807" y="96672"/>
                  <a:pt x="737807" y="106032"/>
                </a:cubicBezTo>
                <a:lnTo>
                  <a:pt x="737807" y="169469"/>
                </a:lnTo>
                <a:lnTo>
                  <a:pt x="716280" y="169469"/>
                </a:lnTo>
                <a:lnTo>
                  <a:pt x="716280" y="54778"/>
                </a:lnTo>
                <a:close/>
                <a:moveTo>
                  <a:pt x="891854" y="223771"/>
                </a:moveTo>
                <a:cubicBezTo>
                  <a:pt x="878272" y="223771"/>
                  <a:pt x="867191" y="220335"/>
                  <a:pt x="858612" y="213465"/>
                </a:cubicBezTo>
                <a:cubicBezTo>
                  <a:pt x="850027" y="206759"/>
                  <a:pt x="843864" y="199038"/>
                  <a:pt x="840124" y="190300"/>
                </a:cubicBezTo>
                <a:lnTo>
                  <a:pt x="859784" y="182108"/>
                </a:lnTo>
                <a:cubicBezTo>
                  <a:pt x="861968" y="188351"/>
                  <a:pt x="865946" y="193577"/>
                  <a:pt x="871718" y="197787"/>
                </a:cubicBezTo>
                <a:cubicBezTo>
                  <a:pt x="877649" y="202003"/>
                  <a:pt x="884358" y="204111"/>
                  <a:pt x="891845" y="204111"/>
                </a:cubicBezTo>
                <a:cubicBezTo>
                  <a:pt x="903707" y="204111"/>
                  <a:pt x="912994" y="200523"/>
                  <a:pt x="919705" y="193348"/>
                </a:cubicBezTo>
                <a:cubicBezTo>
                  <a:pt x="926563" y="186319"/>
                  <a:pt x="929992" y="176721"/>
                  <a:pt x="929992" y="164554"/>
                </a:cubicBezTo>
                <a:lnTo>
                  <a:pt x="929992" y="153553"/>
                </a:lnTo>
                <a:lnTo>
                  <a:pt x="929069" y="153553"/>
                </a:lnTo>
                <a:cubicBezTo>
                  <a:pt x="925322" y="159166"/>
                  <a:pt x="920017" y="163846"/>
                  <a:pt x="913152" y="167592"/>
                </a:cubicBezTo>
                <a:cubicBezTo>
                  <a:pt x="906282" y="171339"/>
                  <a:pt x="898557" y="173212"/>
                  <a:pt x="889978" y="173212"/>
                </a:cubicBezTo>
                <a:cubicBezTo>
                  <a:pt x="875151" y="173212"/>
                  <a:pt x="862355" y="167361"/>
                  <a:pt x="851592" y="155658"/>
                </a:cubicBezTo>
                <a:cubicBezTo>
                  <a:pt x="840823" y="143955"/>
                  <a:pt x="835438" y="129445"/>
                  <a:pt x="835438" y="112128"/>
                </a:cubicBezTo>
                <a:cubicBezTo>
                  <a:pt x="835438" y="94799"/>
                  <a:pt x="840823" y="80283"/>
                  <a:pt x="851592" y="68580"/>
                </a:cubicBezTo>
                <a:cubicBezTo>
                  <a:pt x="862355" y="56877"/>
                  <a:pt x="875151" y="51025"/>
                  <a:pt x="889978" y="51025"/>
                </a:cubicBezTo>
                <a:cubicBezTo>
                  <a:pt x="898557" y="51025"/>
                  <a:pt x="906282" y="52899"/>
                  <a:pt x="913152" y="56645"/>
                </a:cubicBezTo>
                <a:cubicBezTo>
                  <a:pt x="920010" y="60392"/>
                  <a:pt x="925313" y="65075"/>
                  <a:pt x="929059" y="70695"/>
                </a:cubicBezTo>
                <a:lnTo>
                  <a:pt x="930002" y="70695"/>
                </a:lnTo>
                <a:lnTo>
                  <a:pt x="930002" y="54778"/>
                </a:lnTo>
                <a:lnTo>
                  <a:pt x="950595" y="54778"/>
                </a:lnTo>
                <a:lnTo>
                  <a:pt x="950595" y="163611"/>
                </a:lnTo>
                <a:cubicBezTo>
                  <a:pt x="950595" y="183277"/>
                  <a:pt x="944899" y="198180"/>
                  <a:pt x="933507" y="208321"/>
                </a:cubicBezTo>
                <a:cubicBezTo>
                  <a:pt x="922122" y="218621"/>
                  <a:pt x="908234" y="223771"/>
                  <a:pt x="891845" y="223771"/>
                </a:cubicBezTo>
                <a:close/>
                <a:moveTo>
                  <a:pt x="893483" y="153553"/>
                </a:moveTo>
                <a:cubicBezTo>
                  <a:pt x="903630" y="153553"/>
                  <a:pt x="912212" y="149806"/>
                  <a:pt x="919229" y="142313"/>
                </a:cubicBezTo>
                <a:cubicBezTo>
                  <a:pt x="926405" y="134820"/>
                  <a:pt x="929992" y="124755"/>
                  <a:pt x="929992" y="112119"/>
                </a:cubicBezTo>
                <a:cubicBezTo>
                  <a:pt x="929992" y="99482"/>
                  <a:pt x="926405" y="89418"/>
                  <a:pt x="919229" y="81925"/>
                </a:cubicBezTo>
                <a:cubicBezTo>
                  <a:pt x="912212" y="74432"/>
                  <a:pt x="903630" y="70685"/>
                  <a:pt x="893483" y="70685"/>
                </a:cubicBezTo>
                <a:cubicBezTo>
                  <a:pt x="883501" y="70685"/>
                  <a:pt x="874919" y="74511"/>
                  <a:pt x="867737" y="82163"/>
                </a:cubicBezTo>
                <a:cubicBezTo>
                  <a:pt x="860562" y="89656"/>
                  <a:pt x="856974" y="99641"/>
                  <a:pt x="856974" y="112119"/>
                </a:cubicBezTo>
                <a:cubicBezTo>
                  <a:pt x="856974" y="124603"/>
                  <a:pt x="860562" y="134668"/>
                  <a:pt x="867737" y="142313"/>
                </a:cubicBezTo>
                <a:cubicBezTo>
                  <a:pt x="874913" y="149806"/>
                  <a:pt x="883495" y="153553"/>
                  <a:pt x="893483" y="153553"/>
                </a:cubicBezTo>
                <a:close/>
                <a:moveTo>
                  <a:pt x="1000258" y="25984"/>
                </a:moveTo>
                <a:cubicBezTo>
                  <a:pt x="997293" y="28950"/>
                  <a:pt x="993705" y="30432"/>
                  <a:pt x="989495" y="30432"/>
                </a:cubicBezTo>
                <a:cubicBezTo>
                  <a:pt x="985279" y="30432"/>
                  <a:pt x="981691" y="28950"/>
                  <a:pt x="978732" y="25984"/>
                </a:cubicBezTo>
                <a:cubicBezTo>
                  <a:pt x="975760" y="23019"/>
                  <a:pt x="974274" y="19431"/>
                  <a:pt x="974274" y="15221"/>
                </a:cubicBezTo>
                <a:cubicBezTo>
                  <a:pt x="974274" y="11005"/>
                  <a:pt x="975757" y="7417"/>
                  <a:pt x="978722" y="4458"/>
                </a:cubicBezTo>
                <a:cubicBezTo>
                  <a:pt x="981688" y="1486"/>
                  <a:pt x="985276" y="0"/>
                  <a:pt x="989486" y="0"/>
                </a:cubicBezTo>
                <a:cubicBezTo>
                  <a:pt x="993702" y="0"/>
                  <a:pt x="997293" y="1483"/>
                  <a:pt x="1000258" y="4448"/>
                </a:cubicBezTo>
                <a:cubicBezTo>
                  <a:pt x="1003224" y="7414"/>
                  <a:pt x="1004707" y="11001"/>
                  <a:pt x="1004707" y="15211"/>
                </a:cubicBezTo>
                <a:cubicBezTo>
                  <a:pt x="1004707" y="19428"/>
                  <a:pt x="1003224" y="23019"/>
                  <a:pt x="1000258" y="25984"/>
                </a:cubicBezTo>
                <a:close/>
                <a:moveTo>
                  <a:pt x="1000258" y="169469"/>
                </a:moveTo>
                <a:lnTo>
                  <a:pt x="978732" y="169469"/>
                </a:lnTo>
                <a:lnTo>
                  <a:pt x="978732" y="54778"/>
                </a:lnTo>
                <a:lnTo>
                  <a:pt x="1000258" y="54778"/>
                </a:lnTo>
                <a:close/>
                <a:moveTo>
                  <a:pt x="1049112" y="54778"/>
                </a:moveTo>
                <a:lnTo>
                  <a:pt x="1049112" y="70685"/>
                </a:lnTo>
                <a:lnTo>
                  <a:pt x="1050046" y="70685"/>
                </a:lnTo>
                <a:cubicBezTo>
                  <a:pt x="1053170" y="65224"/>
                  <a:pt x="1058085" y="60620"/>
                  <a:pt x="1064790" y="56874"/>
                </a:cubicBezTo>
                <a:cubicBezTo>
                  <a:pt x="1071502" y="52975"/>
                  <a:pt x="1078681" y="51025"/>
                  <a:pt x="1086326" y="51025"/>
                </a:cubicBezTo>
                <a:cubicBezTo>
                  <a:pt x="1100525" y="51025"/>
                  <a:pt x="1111371" y="55397"/>
                  <a:pt x="1118864" y="64141"/>
                </a:cubicBezTo>
                <a:cubicBezTo>
                  <a:pt x="1126357" y="72879"/>
                  <a:pt x="1130103" y="84582"/>
                  <a:pt x="1130103" y="99251"/>
                </a:cubicBezTo>
                <a:lnTo>
                  <a:pt x="1130103" y="169469"/>
                </a:lnTo>
                <a:lnTo>
                  <a:pt x="1108558" y="169469"/>
                </a:lnTo>
                <a:lnTo>
                  <a:pt x="1108558" y="102527"/>
                </a:lnTo>
                <a:cubicBezTo>
                  <a:pt x="1108558" y="81305"/>
                  <a:pt x="1099118" y="70695"/>
                  <a:pt x="1080240" y="70695"/>
                </a:cubicBezTo>
                <a:cubicBezTo>
                  <a:pt x="1071350" y="70695"/>
                  <a:pt x="1064095" y="74282"/>
                  <a:pt x="1058475" y="81458"/>
                </a:cubicBezTo>
                <a:cubicBezTo>
                  <a:pt x="1052855" y="88481"/>
                  <a:pt x="1050046" y="96672"/>
                  <a:pt x="1050046" y="106032"/>
                </a:cubicBezTo>
                <a:lnTo>
                  <a:pt x="1050046" y="169469"/>
                </a:lnTo>
                <a:lnTo>
                  <a:pt x="1028519" y="169469"/>
                </a:lnTo>
                <a:lnTo>
                  <a:pt x="1028519" y="54778"/>
                </a:lnTo>
                <a:close/>
                <a:moveTo>
                  <a:pt x="1207561" y="173212"/>
                </a:moveTo>
                <a:cubicBezTo>
                  <a:pt x="1190244" y="173212"/>
                  <a:pt x="1176125" y="167437"/>
                  <a:pt x="1165203" y="155886"/>
                </a:cubicBezTo>
                <a:cubicBezTo>
                  <a:pt x="1154433" y="144342"/>
                  <a:pt x="1149048" y="129753"/>
                  <a:pt x="1149048" y="112119"/>
                </a:cubicBezTo>
                <a:cubicBezTo>
                  <a:pt x="1149048" y="95418"/>
                  <a:pt x="1154275" y="81064"/>
                  <a:pt x="1164727" y="69056"/>
                </a:cubicBezTo>
                <a:cubicBezTo>
                  <a:pt x="1175337" y="57036"/>
                  <a:pt x="1188838" y="51025"/>
                  <a:pt x="1205227" y="51025"/>
                </a:cubicBezTo>
                <a:cubicBezTo>
                  <a:pt x="1222232" y="51025"/>
                  <a:pt x="1235805" y="56566"/>
                  <a:pt x="1245946" y="67647"/>
                </a:cubicBezTo>
                <a:cubicBezTo>
                  <a:pt x="1256246" y="78727"/>
                  <a:pt x="1261396" y="93555"/>
                  <a:pt x="1261396" y="112128"/>
                </a:cubicBezTo>
                <a:lnTo>
                  <a:pt x="1261167" y="116100"/>
                </a:lnTo>
                <a:lnTo>
                  <a:pt x="1170584" y="116100"/>
                </a:lnTo>
                <a:cubicBezTo>
                  <a:pt x="1171207" y="127645"/>
                  <a:pt x="1175029" y="136773"/>
                  <a:pt x="1182053" y="143485"/>
                </a:cubicBezTo>
                <a:cubicBezTo>
                  <a:pt x="1189228" y="150197"/>
                  <a:pt x="1197578" y="153553"/>
                  <a:pt x="1207103" y="153553"/>
                </a:cubicBezTo>
                <a:cubicBezTo>
                  <a:pt x="1222547" y="153553"/>
                  <a:pt x="1232999" y="146996"/>
                  <a:pt x="1238460" y="133883"/>
                </a:cubicBezTo>
                <a:lnTo>
                  <a:pt x="1257653" y="141846"/>
                </a:lnTo>
                <a:cubicBezTo>
                  <a:pt x="1253906" y="150736"/>
                  <a:pt x="1247743" y="158226"/>
                  <a:pt x="1239164" y="164316"/>
                </a:cubicBezTo>
                <a:cubicBezTo>
                  <a:pt x="1230579" y="170247"/>
                  <a:pt x="1220045" y="173212"/>
                  <a:pt x="1207561" y="173212"/>
                </a:cubicBezTo>
                <a:close/>
                <a:moveTo>
                  <a:pt x="1238460" y="98308"/>
                </a:moveTo>
                <a:cubicBezTo>
                  <a:pt x="1237990" y="91754"/>
                  <a:pt x="1234948" y="85512"/>
                  <a:pt x="1229335" y="79581"/>
                </a:cubicBezTo>
                <a:cubicBezTo>
                  <a:pt x="1223874" y="73657"/>
                  <a:pt x="1215682" y="70695"/>
                  <a:pt x="1204760" y="70695"/>
                </a:cubicBezTo>
                <a:cubicBezTo>
                  <a:pt x="1196797" y="70695"/>
                  <a:pt x="1189850" y="73190"/>
                  <a:pt x="1183919" y="78181"/>
                </a:cubicBezTo>
                <a:cubicBezTo>
                  <a:pt x="1178147" y="83172"/>
                  <a:pt x="1174169" y="89881"/>
                  <a:pt x="1171985" y="98308"/>
                </a:cubicBezTo>
                <a:close/>
                <a:moveTo>
                  <a:pt x="1306525" y="169469"/>
                </a:moveTo>
                <a:lnTo>
                  <a:pt x="1369714" y="1876"/>
                </a:lnTo>
                <a:lnTo>
                  <a:pt x="1394060" y="1876"/>
                </a:lnTo>
                <a:lnTo>
                  <a:pt x="1457258" y="169469"/>
                </a:lnTo>
                <a:lnTo>
                  <a:pt x="1433379" y="169469"/>
                </a:lnTo>
                <a:lnTo>
                  <a:pt x="1417234" y="124054"/>
                </a:lnTo>
                <a:lnTo>
                  <a:pt x="1346778" y="124054"/>
                </a:lnTo>
                <a:lnTo>
                  <a:pt x="1330395" y="169469"/>
                </a:lnTo>
                <a:close/>
                <a:moveTo>
                  <a:pt x="1354036" y="103927"/>
                </a:moveTo>
                <a:lnTo>
                  <a:pt x="1409748" y="103927"/>
                </a:lnTo>
                <a:lnTo>
                  <a:pt x="1382354" y="28327"/>
                </a:lnTo>
                <a:lnTo>
                  <a:pt x="1381420" y="28327"/>
                </a:lnTo>
                <a:close/>
                <a:moveTo>
                  <a:pt x="1528924" y="173212"/>
                </a:moveTo>
                <a:cubicBezTo>
                  <a:pt x="1520187" y="173212"/>
                  <a:pt x="1512307" y="171339"/>
                  <a:pt x="1505283" y="167592"/>
                </a:cubicBezTo>
                <a:cubicBezTo>
                  <a:pt x="1498425" y="163846"/>
                  <a:pt x="1493279" y="159166"/>
                  <a:pt x="1489843" y="153553"/>
                </a:cubicBezTo>
                <a:lnTo>
                  <a:pt x="1488900" y="153553"/>
                </a:lnTo>
                <a:lnTo>
                  <a:pt x="1489843" y="169459"/>
                </a:lnTo>
                <a:lnTo>
                  <a:pt x="1489843" y="220027"/>
                </a:lnTo>
                <a:lnTo>
                  <a:pt x="1468307" y="220027"/>
                </a:lnTo>
                <a:lnTo>
                  <a:pt x="1468307" y="54759"/>
                </a:lnTo>
                <a:lnTo>
                  <a:pt x="1488900" y="54759"/>
                </a:lnTo>
                <a:lnTo>
                  <a:pt x="1488900" y="70685"/>
                </a:lnTo>
                <a:lnTo>
                  <a:pt x="1489843" y="70685"/>
                </a:lnTo>
                <a:cubicBezTo>
                  <a:pt x="1493272" y="65065"/>
                  <a:pt x="1498419" y="60382"/>
                  <a:pt x="1505283" y="56636"/>
                </a:cubicBezTo>
                <a:cubicBezTo>
                  <a:pt x="1512307" y="52889"/>
                  <a:pt x="1520187" y="51016"/>
                  <a:pt x="1528924" y="51016"/>
                </a:cubicBezTo>
                <a:cubicBezTo>
                  <a:pt x="1543752" y="51016"/>
                  <a:pt x="1556547" y="56867"/>
                  <a:pt x="1567310" y="68570"/>
                </a:cubicBezTo>
                <a:cubicBezTo>
                  <a:pt x="1578080" y="80274"/>
                  <a:pt x="1583465" y="94786"/>
                  <a:pt x="1583465" y="112109"/>
                </a:cubicBezTo>
                <a:cubicBezTo>
                  <a:pt x="1583465" y="129432"/>
                  <a:pt x="1578080" y="143942"/>
                  <a:pt x="1567310" y="155639"/>
                </a:cubicBezTo>
                <a:cubicBezTo>
                  <a:pt x="1556547" y="167348"/>
                  <a:pt x="1543752" y="173203"/>
                  <a:pt x="1528924" y="173203"/>
                </a:cubicBezTo>
                <a:close/>
                <a:moveTo>
                  <a:pt x="1525419" y="153553"/>
                </a:moveTo>
                <a:cubicBezTo>
                  <a:pt x="1535408" y="153553"/>
                  <a:pt x="1543990" y="149806"/>
                  <a:pt x="1551165" y="142313"/>
                </a:cubicBezTo>
                <a:cubicBezTo>
                  <a:pt x="1558341" y="134668"/>
                  <a:pt x="1561929" y="124603"/>
                  <a:pt x="1561929" y="112119"/>
                </a:cubicBezTo>
                <a:cubicBezTo>
                  <a:pt x="1561929" y="99635"/>
                  <a:pt x="1558341" y="89649"/>
                  <a:pt x="1551165" y="82163"/>
                </a:cubicBezTo>
                <a:cubicBezTo>
                  <a:pt x="1543990" y="74517"/>
                  <a:pt x="1535408" y="70695"/>
                  <a:pt x="1525419" y="70695"/>
                </a:cubicBezTo>
                <a:cubicBezTo>
                  <a:pt x="1515278" y="70695"/>
                  <a:pt x="1506617" y="74441"/>
                  <a:pt x="1499435" y="81934"/>
                </a:cubicBezTo>
                <a:cubicBezTo>
                  <a:pt x="1492412" y="89421"/>
                  <a:pt x="1488900" y="99485"/>
                  <a:pt x="1488900" y="112128"/>
                </a:cubicBezTo>
                <a:cubicBezTo>
                  <a:pt x="1488900" y="124765"/>
                  <a:pt x="1492412" y="134830"/>
                  <a:pt x="1499435" y="142323"/>
                </a:cubicBezTo>
                <a:cubicBezTo>
                  <a:pt x="1506611" y="149809"/>
                  <a:pt x="1515272" y="153553"/>
                  <a:pt x="1525419" y="153553"/>
                </a:cubicBezTo>
                <a:close/>
                <a:moveTo>
                  <a:pt x="1657826" y="173212"/>
                </a:moveTo>
                <a:cubicBezTo>
                  <a:pt x="1649089" y="173212"/>
                  <a:pt x="1641208" y="171339"/>
                  <a:pt x="1634185" y="167592"/>
                </a:cubicBezTo>
                <a:cubicBezTo>
                  <a:pt x="1627321" y="163846"/>
                  <a:pt x="1622171" y="159166"/>
                  <a:pt x="1618736" y="153553"/>
                </a:cubicBezTo>
                <a:lnTo>
                  <a:pt x="1617802" y="153553"/>
                </a:lnTo>
                <a:lnTo>
                  <a:pt x="1618736" y="169459"/>
                </a:lnTo>
                <a:lnTo>
                  <a:pt x="1618736" y="220027"/>
                </a:lnTo>
                <a:lnTo>
                  <a:pt x="1597209" y="220027"/>
                </a:lnTo>
                <a:lnTo>
                  <a:pt x="1597209" y="54759"/>
                </a:lnTo>
                <a:lnTo>
                  <a:pt x="1617802" y="54759"/>
                </a:lnTo>
                <a:lnTo>
                  <a:pt x="1617802" y="70685"/>
                </a:lnTo>
                <a:lnTo>
                  <a:pt x="1618736" y="70685"/>
                </a:lnTo>
                <a:cubicBezTo>
                  <a:pt x="1622165" y="65065"/>
                  <a:pt x="1627315" y="60382"/>
                  <a:pt x="1634185" y="56636"/>
                </a:cubicBezTo>
                <a:cubicBezTo>
                  <a:pt x="1641208" y="52889"/>
                  <a:pt x="1649089" y="51016"/>
                  <a:pt x="1657826" y="51016"/>
                </a:cubicBezTo>
                <a:cubicBezTo>
                  <a:pt x="1672647" y="51016"/>
                  <a:pt x="1685443" y="56867"/>
                  <a:pt x="1696212" y="68570"/>
                </a:cubicBezTo>
                <a:cubicBezTo>
                  <a:pt x="1706975" y="80274"/>
                  <a:pt x="1712357" y="94786"/>
                  <a:pt x="1712357" y="112109"/>
                </a:cubicBezTo>
                <a:cubicBezTo>
                  <a:pt x="1712357" y="129432"/>
                  <a:pt x="1706975" y="143942"/>
                  <a:pt x="1696212" y="155639"/>
                </a:cubicBezTo>
                <a:cubicBezTo>
                  <a:pt x="1685443" y="167348"/>
                  <a:pt x="1672647" y="173203"/>
                  <a:pt x="1657826" y="173203"/>
                </a:cubicBezTo>
                <a:close/>
                <a:moveTo>
                  <a:pt x="1654312" y="153553"/>
                </a:moveTo>
                <a:cubicBezTo>
                  <a:pt x="1664300" y="153553"/>
                  <a:pt x="1672882" y="149806"/>
                  <a:pt x="1680058" y="142313"/>
                </a:cubicBezTo>
                <a:cubicBezTo>
                  <a:pt x="1687233" y="134668"/>
                  <a:pt x="1690821" y="124603"/>
                  <a:pt x="1690821" y="112119"/>
                </a:cubicBezTo>
                <a:cubicBezTo>
                  <a:pt x="1690821" y="99635"/>
                  <a:pt x="1687233" y="89649"/>
                  <a:pt x="1680058" y="82163"/>
                </a:cubicBezTo>
                <a:cubicBezTo>
                  <a:pt x="1672882" y="74517"/>
                  <a:pt x="1664300" y="70695"/>
                  <a:pt x="1654312" y="70695"/>
                </a:cubicBezTo>
                <a:cubicBezTo>
                  <a:pt x="1644171" y="70695"/>
                  <a:pt x="1635512" y="74441"/>
                  <a:pt x="1628337" y="81934"/>
                </a:cubicBezTo>
                <a:cubicBezTo>
                  <a:pt x="1621314" y="89421"/>
                  <a:pt x="1617802" y="99485"/>
                  <a:pt x="1617802" y="112128"/>
                </a:cubicBezTo>
                <a:cubicBezTo>
                  <a:pt x="1617802" y="124765"/>
                  <a:pt x="1621314" y="134830"/>
                  <a:pt x="1628337" y="142323"/>
                </a:cubicBezTo>
                <a:cubicBezTo>
                  <a:pt x="1635512" y="149809"/>
                  <a:pt x="1644171" y="153553"/>
                  <a:pt x="1654312" y="153553"/>
                </a:cubicBezTo>
                <a:close/>
                <a:moveTo>
                  <a:pt x="1768793" y="173212"/>
                </a:moveTo>
                <a:cubicBezTo>
                  <a:pt x="1755997" y="173212"/>
                  <a:pt x="1745386" y="170091"/>
                  <a:pt x="1736960" y="163849"/>
                </a:cubicBezTo>
                <a:cubicBezTo>
                  <a:pt x="1728692" y="157607"/>
                  <a:pt x="1722609" y="149806"/>
                  <a:pt x="1718710" y="140446"/>
                </a:cubicBezTo>
                <a:lnTo>
                  <a:pt x="1737903" y="132483"/>
                </a:lnTo>
                <a:cubicBezTo>
                  <a:pt x="1743986" y="146834"/>
                  <a:pt x="1754362" y="154010"/>
                  <a:pt x="1769031" y="154010"/>
                </a:cubicBezTo>
                <a:cubicBezTo>
                  <a:pt x="1775743" y="154010"/>
                  <a:pt x="1781204" y="152530"/>
                  <a:pt x="1785414" y="149571"/>
                </a:cubicBezTo>
                <a:cubicBezTo>
                  <a:pt x="1789783" y="146606"/>
                  <a:pt x="1791967" y="142704"/>
                  <a:pt x="1791967" y="137865"/>
                </a:cubicBezTo>
                <a:cubicBezTo>
                  <a:pt x="1791967" y="130372"/>
                  <a:pt x="1786741" y="125301"/>
                  <a:pt x="1776289" y="122653"/>
                </a:cubicBezTo>
                <a:lnTo>
                  <a:pt x="1753114" y="117034"/>
                </a:lnTo>
                <a:cubicBezTo>
                  <a:pt x="1745780" y="115160"/>
                  <a:pt x="1738836" y="111649"/>
                  <a:pt x="1732283" y="106499"/>
                </a:cubicBezTo>
                <a:cubicBezTo>
                  <a:pt x="1725730" y="101197"/>
                  <a:pt x="1722454" y="94097"/>
                  <a:pt x="1722454" y="85201"/>
                </a:cubicBezTo>
                <a:cubicBezTo>
                  <a:pt x="1722454" y="75060"/>
                  <a:pt x="1726898" y="66869"/>
                  <a:pt x="1735788" y="60627"/>
                </a:cubicBezTo>
                <a:cubicBezTo>
                  <a:pt x="1744844" y="54226"/>
                  <a:pt x="1755534" y="51025"/>
                  <a:pt x="1767859" y="51025"/>
                </a:cubicBezTo>
                <a:cubicBezTo>
                  <a:pt x="1778000" y="51025"/>
                  <a:pt x="1787049" y="53369"/>
                  <a:pt x="1795005" y="58055"/>
                </a:cubicBezTo>
                <a:cubicBezTo>
                  <a:pt x="1802968" y="62576"/>
                  <a:pt x="1808667" y="69129"/>
                  <a:pt x="1812103" y="77714"/>
                </a:cubicBezTo>
                <a:lnTo>
                  <a:pt x="1793377" y="85430"/>
                </a:lnTo>
                <a:cubicBezTo>
                  <a:pt x="1789160" y="75289"/>
                  <a:pt x="1780419" y="70218"/>
                  <a:pt x="1767154" y="70218"/>
                </a:cubicBezTo>
                <a:cubicBezTo>
                  <a:pt x="1760760" y="70218"/>
                  <a:pt x="1755378" y="71545"/>
                  <a:pt x="1751009" y="74200"/>
                </a:cubicBezTo>
                <a:cubicBezTo>
                  <a:pt x="1746641" y="76854"/>
                  <a:pt x="1744456" y="80442"/>
                  <a:pt x="1744456" y="84963"/>
                </a:cubicBezTo>
                <a:cubicBezTo>
                  <a:pt x="1744456" y="91523"/>
                  <a:pt x="1749527" y="95971"/>
                  <a:pt x="1759668" y="98308"/>
                </a:cubicBezTo>
                <a:lnTo>
                  <a:pt x="1782375" y="103689"/>
                </a:lnTo>
                <a:cubicBezTo>
                  <a:pt x="1793138" y="106191"/>
                  <a:pt x="1801095" y="110484"/>
                  <a:pt x="1806245" y="116567"/>
                </a:cubicBezTo>
                <a:cubicBezTo>
                  <a:pt x="1811395" y="122650"/>
                  <a:pt x="1813970" y="129515"/>
                  <a:pt x="1813970" y="137160"/>
                </a:cubicBezTo>
                <a:cubicBezTo>
                  <a:pt x="1813970" y="147460"/>
                  <a:pt x="1809756" y="156045"/>
                  <a:pt x="1801330" y="162916"/>
                </a:cubicBezTo>
                <a:cubicBezTo>
                  <a:pt x="1792904" y="169774"/>
                  <a:pt x="1782058" y="173203"/>
                  <a:pt x="1768793" y="173203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cxnSp>
        <p:nvCxnSpPr>
          <p:cNvPr id="165" name="Shape 2324">
            <a:extLst>
              <a:ext uri="{FF2B5EF4-FFF2-40B4-BE49-F238E27FC236}">
                <a16:creationId xmlns:a16="http://schemas.microsoft.com/office/drawing/2014/main" id="{AE6F6D28-FE0E-4AB4-BA54-8D988727B636}"/>
              </a:ext>
            </a:extLst>
          </p:cNvPr>
          <p:cNvCxnSpPr>
            <a:cxnSpLocks/>
          </p:cNvCxnSpPr>
          <p:nvPr/>
        </p:nvCxnSpPr>
        <p:spPr>
          <a:xfrm flipH="1">
            <a:off x="1305961" y="636047"/>
            <a:ext cx="9202886" cy="380658"/>
          </a:xfrm>
          <a:prstGeom prst="straightConnector1">
            <a:avLst/>
          </a:prstGeom>
          <a:ln w="57150">
            <a:prstDash val="sysDot"/>
            <a:headEnd type="none" w="sm" len="sm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317" name="Группа 2316">
            <a:extLst>
              <a:ext uri="{FF2B5EF4-FFF2-40B4-BE49-F238E27FC236}">
                <a16:creationId xmlns:a16="http://schemas.microsoft.com/office/drawing/2014/main" id="{6AE976A5-84B0-452A-97BE-8987D6B73961}"/>
              </a:ext>
            </a:extLst>
          </p:cNvPr>
          <p:cNvGrpSpPr/>
          <p:nvPr/>
        </p:nvGrpSpPr>
        <p:grpSpPr>
          <a:xfrm>
            <a:off x="9696035" y="1671096"/>
            <a:ext cx="2124439" cy="2022917"/>
            <a:chOff x="7981011" y="1341703"/>
            <a:chExt cx="2124439" cy="2022917"/>
          </a:xfrm>
        </p:grpSpPr>
        <p:grpSp>
          <p:nvGrpSpPr>
            <p:cNvPr id="91" name="Shape 639">
              <a:extLst>
                <a:ext uri="{FF2B5EF4-FFF2-40B4-BE49-F238E27FC236}">
                  <a16:creationId xmlns:a16="http://schemas.microsoft.com/office/drawing/2014/main" id="{B8B3C6E8-1FA2-4746-90B9-6410D1AA7728}"/>
                </a:ext>
              </a:extLst>
            </p:cNvPr>
            <p:cNvGrpSpPr/>
            <p:nvPr/>
          </p:nvGrpSpPr>
          <p:grpSpPr>
            <a:xfrm>
              <a:off x="7981011" y="1341703"/>
              <a:ext cx="2124439" cy="2022917"/>
              <a:chOff x="2178036" y="1054763"/>
              <a:chExt cx="1146188" cy="707493"/>
            </a:xfrm>
          </p:grpSpPr>
          <p:sp>
            <p:nvSpPr>
              <p:cNvPr id="92" name="Shape 640">
                <a:extLst>
                  <a:ext uri="{FF2B5EF4-FFF2-40B4-BE49-F238E27FC236}">
                    <a16:creationId xmlns:a16="http://schemas.microsoft.com/office/drawing/2014/main" id="{33DEB802-5204-4A66-9623-285D81277DB9}"/>
                  </a:ext>
                </a:extLst>
              </p:cNvPr>
              <p:cNvSpPr/>
              <p:nvPr/>
            </p:nvSpPr>
            <p:spPr>
              <a:xfrm>
                <a:off x="2178036" y="1054763"/>
                <a:ext cx="1146188" cy="707493"/>
              </a:xfrm>
              <a:prstGeom prst="roundRect">
                <a:avLst>
                  <a:gd name="adj" fmla="val 827"/>
                </a:avLst>
              </a:prstGeom>
              <a:solidFill>
                <a:srgbClr val="FFF8E1">
                  <a:alpha val="5600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20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Shape 641">
                <a:extLst>
                  <a:ext uri="{FF2B5EF4-FFF2-40B4-BE49-F238E27FC236}">
                    <a16:creationId xmlns:a16="http://schemas.microsoft.com/office/drawing/2014/main" id="{D20C564C-5D5D-4948-B315-229A39199ABF}"/>
                  </a:ext>
                </a:extLst>
              </p:cNvPr>
              <p:cNvSpPr txBox="1"/>
              <p:nvPr/>
            </p:nvSpPr>
            <p:spPr>
              <a:xfrm>
                <a:off x="2178036" y="1054763"/>
                <a:ext cx="1038188" cy="147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64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1200" b="0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Business Data Sources</a:t>
                </a:r>
                <a:br>
                  <a:rPr lang="en-US" sz="1200" b="0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endParaRPr lang="en-US" sz="11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4" name="Shape 1114">
              <a:extLst>
                <a:ext uri="{FF2B5EF4-FFF2-40B4-BE49-F238E27FC236}">
                  <a16:creationId xmlns:a16="http://schemas.microsoft.com/office/drawing/2014/main" id="{6D809553-D0C6-4A15-9DD3-3AB7D921FD85}"/>
                </a:ext>
              </a:extLst>
            </p:cNvPr>
            <p:cNvGrpSpPr/>
            <p:nvPr/>
          </p:nvGrpSpPr>
          <p:grpSpPr>
            <a:xfrm>
              <a:off x="8066737" y="1851211"/>
              <a:ext cx="1978468" cy="280714"/>
              <a:chOff x="940698" y="580743"/>
              <a:chExt cx="1978468" cy="280714"/>
            </a:xfrm>
          </p:grpSpPr>
          <p:sp>
            <p:nvSpPr>
              <p:cNvPr id="95" name="Shape 1115">
                <a:extLst>
                  <a:ext uri="{FF2B5EF4-FFF2-40B4-BE49-F238E27FC236}">
                    <a16:creationId xmlns:a16="http://schemas.microsoft.com/office/drawing/2014/main" id="{325C11E9-ED68-4EA7-A9D1-462C17A6DBF5}"/>
                  </a:ext>
                </a:extLst>
              </p:cNvPr>
              <p:cNvSpPr/>
              <p:nvPr/>
            </p:nvSpPr>
            <p:spPr>
              <a:xfrm>
                <a:off x="940698" y="580743"/>
                <a:ext cx="1978468" cy="280714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292600" tIns="82275" rIns="45700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Roboto"/>
                  <a:buNone/>
                </a:pPr>
                <a:r>
                  <a:rPr lang="en-US" sz="1400" b="0" i="0" u="none" strike="noStrike" cap="none" dirty="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PVGIS</a:t>
                </a:r>
                <a:endParaRPr lang="en-US" sz="14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96" name="Shape 1116">
                <a:extLst>
                  <a:ext uri="{FF2B5EF4-FFF2-40B4-BE49-F238E27FC236}">
                    <a16:creationId xmlns:a16="http://schemas.microsoft.com/office/drawing/2014/main" id="{2652DC5C-0037-4261-8C9A-CD944A0C4320}"/>
                  </a:ext>
                </a:extLst>
              </p:cNvPr>
              <p:cNvPicPr preferRelativeResize="0"/>
              <p:nvPr/>
            </p:nvPicPr>
            <p:blipFill rotWithShape="1">
              <a:blip r:embed="rId26">
                <a:alphaModFix/>
              </a:blip>
              <a:srcRect/>
              <a:stretch/>
            </p:blipFill>
            <p:spPr>
              <a:xfrm>
                <a:off x="989190" y="619499"/>
                <a:ext cx="203199" cy="20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" name="Shape 1114">
              <a:extLst>
                <a:ext uri="{FF2B5EF4-FFF2-40B4-BE49-F238E27FC236}">
                  <a16:creationId xmlns:a16="http://schemas.microsoft.com/office/drawing/2014/main" id="{F798FCD7-B04D-4D1A-8BF9-745052722342}"/>
                </a:ext>
              </a:extLst>
            </p:cNvPr>
            <p:cNvGrpSpPr/>
            <p:nvPr/>
          </p:nvGrpSpPr>
          <p:grpSpPr>
            <a:xfrm>
              <a:off x="8066737" y="2304215"/>
              <a:ext cx="1978468" cy="280714"/>
              <a:chOff x="940698" y="580743"/>
              <a:chExt cx="1978468" cy="280714"/>
            </a:xfrm>
          </p:grpSpPr>
          <p:sp>
            <p:nvSpPr>
              <p:cNvPr id="69" name="Shape 1115">
                <a:extLst>
                  <a:ext uri="{FF2B5EF4-FFF2-40B4-BE49-F238E27FC236}">
                    <a16:creationId xmlns:a16="http://schemas.microsoft.com/office/drawing/2014/main" id="{EE1150BD-AEEA-42D7-9D0D-FB6168915C8E}"/>
                  </a:ext>
                </a:extLst>
              </p:cNvPr>
              <p:cNvSpPr/>
              <p:nvPr/>
            </p:nvSpPr>
            <p:spPr>
              <a:xfrm>
                <a:off x="940698" y="580743"/>
                <a:ext cx="1978468" cy="280714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292600" tIns="82275" rIns="45700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Roboto"/>
                  <a:buNone/>
                </a:pPr>
                <a:r>
                  <a:rPr lang="en-US" sz="1200" b="0" i="0" u="none" strike="noStrike" cap="none" dirty="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GlobalPetrolPrices.com</a:t>
                </a:r>
                <a:endParaRPr lang="en-US" sz="12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70" name="Shape 1116">
                <a:extLst>
                  <a:ext uri="{FF2B5EF4-FFF2-40B4-BE49-F238E27FC236}">
                    <a16:creationId xmlns:a16="http://schemas.microsoft.com/office/drawing/2014/main" id="{CA57797C-0EE2-49A1-B1CB-D8FDD0C3370E}"/>
                  </a:ext>
                </a:extLst>
              </p:cNvPr>
              <p:cNvPicPr preferRelativeResize="0"/>
              <p:nvPr/>
            </p:nvPicPr>
            <p:blipFill rotWithShape="1">
              <a:blip r:embed="rId26">
                <a:alphaModFix/>
              </a:blip>
              <a:srcRect/>
              <a:stretch/>
            </p:blipFill>
            <p:spPr>
              <a:xfrm>
                <a:off x="989190" y="619499"/>
                <a:ext cx="203199" cy="20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156" name="Shape 2324">
            <a:extLst>
              <a:ext uri="{FF2B5EF4-FFF2-40B4-BE49-F238E27FC236}">
                <a16:creationId xmlns:a16="http://schemas.microsoft.com/office/drawing/2014/main" id="{E5EB7EBA-8DAF-427E-8F47-D2BC811483E0}"/>
              </a:ext>
            </a:extLst>
          </p:cNvPr>
          <p:cNvCxnSpPr>
            <a:cxnSpLocks/>
            <a:stCxn id="120" idx="1"/>
            <a:endCxn id="116" idx="3"/>
          </p:cNvCxnSpPr>
          <p:nvPr/>
        </p:nvCxnSpPr>
        <p:spPr>
          <a:xfrm flipH="1">
            <a:off x="7071131" y="3518820"/>
            <a:ext cx="344576" cy="1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Shape 2324">
            <a:extLst>
              <a:ext uri="{FF2B5EF4-FFF2-40B4-BE49-F238E27FC236}">
                <a16:creationId xmlns:a16="http://schemas.microsoft.com/office/drawing/2014/main" id="{EF8E8BA4-EC6B-4247-8294-94F354C44402}"/>
              </a:ext>
            </a:extLst>
          </p:cNvPr>
          <p:cNvCxnSpPr>
            <a:cxnSpLocks/>
            <a:stCxn id="111" idx="1"/>
            <a:endCxn id="60" idx="3"/>
          </p:cNvCxnSpPr>
          <p:nvPr/>
        </p:nvCxnSpPr>
        <p:spPr>
          <a:xfrm rot="10800000">
            <a:off x="7071131" y="2417862"/>
            <a:ext cx="344576" cy="2646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" name="Shape 2324">
            <a:extLst>
              <a:ext uri="{FF2B5EF4-FFF2-40B4-BE49-F238E27FC236}">
                <a16:creationId xmlns:a16="http://schemas.microsoft.com/office/drawing/2014/main" id="{4A4FD879-9D9D-4EE0-96C6-466A45A7D9F5}"/>
              </a:ext>
            </a:extLst>
          </p:cNvPr>
          <p:cNvCxnSpPr>
            <a:cxnSpLocks/>
            <a:stCxn id="111" idx="1"/>
            <a:endCxn id="71" idx="3"/>
          </p:cNvCxnSpPr>
          <p:nvPr/>
        </p:nvCxnSpPr>
        <p:spPr>
          <a:xfrm rot="10800000" flipV="1">
            <a:off x="7071131" y="2682553"/>
            <a:ext cx="344576" cy="29418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71" name="Shape 678">
            <a:extLst>
              <a:ext uri="{FF2B5EF4-FFF2-40B4-BE49-F238E27FC236}">
                <a16:creationId xmlns:a16="http://schemas.microsoft.com/office/drawing/2014/main" id="{ADC8ECA9-E945-49C5-B0C2-4A4A29FD8BC1}"/>
              </a:ext>
            </a:extLst>
          </p:cNvPr>
          <p:cNvGrpSpPr/>
          <p:nvPr/>
        </p:nvGrpSpPr>
        <p:grpSpPr>
          <a:xfrm>
            <a:off x="2219996" y="1458526"/>
            <a:ext cx="2509025" cy="3067192"/>
            <a:chOff x="2178036" y="1054763"/>
            <a:chExt cx="1146188" cy="637511"/>
          </a:xfrm>
        </p:grpSpPr>
        <p:sp>
          <p:nvSpPr>
            <p:cNvPr id="172" name="Shape 679">
              <a:extLst>
                <a:ext uri="{FF2B5EF4-FFF2-40B4-BE49-F238E27FC236}">
                  <a16:creationId xmlns:a16="http://schemas.microsoft.com/office/drawing/2014/main" id="{916FAF49-D14C-4598-BE89-15C8533B4A62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680">
              <a:extLst>
                <a:ext uri="{FF2B5EF4-FFF2-40B4-BE49-F238E27FC236}">
                  <a16:creationId xmlns:a16="http://schemas.microsoft.com/office/drawing/2014/main" id="{6CE2AC9A-E8D3-4224-91C9-D3BC86810A36}"/>
                </a:ext>
              </a:extLst>
            </p:cNvPr>
            <p:cNvSpPr txBox="1"/>
            <p:nvPr/>
          </p:nvSpPr>
          <p:spPr>
            <a:xfrm>
              <a:off x="2178036" y="1054763"/>
              <a:ext cx="1047417" cy="44162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28800" rIns="0" bIns="0" anchor="t" anchorCtr="0">
              <a:noAutofit/>
            </a:bodyPr>
            <a:lstStyle/>
            <a:p>
              <a:pPr>
                <a:lnSpc>
                  <a:spcPts val="1333"/>
                </a:lnSpc>
                <a:buClr>
                  <a:srgbClr val="9E9E9E"/>
                </a:buClr>
                <a:buSzPct val="25000"/>
              </a:pPr>
              <a:r>
                <a:rPr lang="en-US" sz="8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Geo-app client side options</a:t>
              </a:r>
              <a:endParaRPr lang="en-US" sz="6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30" name="Shape 2330"/>
          <p:cNvSpPr txBox="1"/>
          <p:nvPr/>
        </p:nvSpPr>
        <p:spPr>
          <a:xfrm>
            <a:off x="2932484" y="4821134"/>
            <a:ext cx="1084047" cy="205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Clr>
                <a:srgbClr val="757575"/>
              </a:buClr>
              <a:buSzPct val="25000"/>
            </a:pPr>
            <a:r>
              <a:rPr lang="en-US" sz="16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Tiles</a:t>
            </a:r>
          </a:p>
        </p:txBody>
      </p:sp>
      <p:sp>
        <p:nvSpPr>
          <p:cNvPr id="2304" name="Shape 2330">
            <a:extLst>
              <a:ext uri="{FF2B5EF4-FFF2-40B4-BE49-F238E27FC236}">
                <a16:creationId xmlns:a16="http://schemas.microsoft.com/office/drawing/2014/main" id="{44DC0492-3C60-46B3-8F09-2BE38AFAEF44}"/>
              </a:ext>
            </a:extLst>
          </p:cNvPr>
          <p:cNvSpPr txBox="1"/>
          <p:nvPr/>
        </p:nvSpPr>
        <p:spPr>
          <a:xfrm>
            <a:off x="4790373" y="3087913"/>
            <a:ext cx="479023" cy="2654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Clr>
                <a:srgbClr val="757575"/>
              </a:buClr>
              <a:buSzPct val="25000"/>
            </a:pPr>
            <a:r>
              <a:rPr lang="en-US" sz="14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40663</TotalTime>
  <Words>72</Words>
  <Application>Microsoft Office PowerPoint</Application>
  <PresentationFormat>Широкоэкранный</PresentationFormat>
  <Paragraphs>31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Тема Office</vt:lpstr>
      <vt:lpstr>Solar-is-Simple Hackathon Brainstorming and MVP Architecture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PripaBox Product and Project Vision</dc:title>
  <dc:creator>Егор Еремеев</dc:creator>
  <cp:lastModifiedBy>Егор Еремеев</cp:lastModifiedBy>
  <cp:revision>190</cp:revision>
  <dcterms:created xsi:type="dcterms:W3CDTF">2020-05-25T17:33:06Z</dcterms:created>
  <dcterms:modified xsi:type="dcterms:W3CDTF">2020-11-10T18:14:51Z</dcterms:modified>
</cp:coreProperties>
</file>