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7" r:id="rId5"/>
    <p:sldId id="289" r:id="rId6"/>
    <p:sldId id="288" r:id="rId7"/>
    <p:sldId id="291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92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93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00D75B-7794-41F3-BB4B-EB8C8BB4884C}" type="datetime1">
              <a:rPr lang="ru-RU" smtClean="0"/>
              <a:t>13.11.2020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1A141-A21D-4DB9-AF34-E64D571312E1}" type="datetime1">
              <a:rPr lang="ru-RU" smtClean="0"/>
              <a:pPr/>
              <a:t>13.11.2020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8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введ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 title="Наложенное изображение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 rtl="0"/>
            <a:r>
              <a:rPr lang="ru-RU" noProof="0"/>
              <a:t>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 с рам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4" name="Полилиния: Фигура 13" title="Стрелка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8" name="Объект 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5" name="Полилиния: Фигура 14" title="Стрелка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9" name="Объект 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ru-RU" noProof="0"/>
              <a:t>Название раздела 1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ru-RU" noProof="0"/>
              <a:t>Название раздела 2</a:t>
            </a:r>
          </a:p>
        </p:txBody>
      </p:sp>
      <p:sp>
        <p:nvSpPr>
          <p:cNvPr id="30" name="Текст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ru-RU" noProof="0"/>
              <a:t>Название раздела 3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 стрелкой 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Текст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3" name="Текст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4" name="Текст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5" name="Текст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6" name="Текст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7" name="Текст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Название элемента</a:t>
            </a:r>
          </a:p>
        </p:txBody>
      </p:sp>
      <p:sp>
        <p:nvSpPr>
          <p:cNvPr id="41" name="Текст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месяц, год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частники группы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Фотография профиля</a:t>
            </a:r>
          </a:p>
        </p:txBody>
      </p:sp>
      <p:sp>
        <p:nvSpPr>
          <p:cNvPr id="39" name="Текст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2" name="Текст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Краткая биография</a:t>
            </a:r>
          </a:p>
        </p:txBody>
      </p:sp>
      <p:sp>
        <p:nvSpPr>
          <p:cNvPr id="43" name="Текст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44" name="Рисунок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Фотография профиля</a:t>
            </a:r>
          </a:p>
        </p:txBody>
      </p:sp>
      <p:sp>
        <p:nvSpPr>
          <p:cNvPr id="45" name="Текст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6" name="Текст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Краткая биография</a:t>
            </a:r>
          </a:p>
        </p:txBody>
      </p:sp>
      <p:sp>
        <p:nvSpPr>
          <p:cNvPr id="47" name="Текст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48" name="Рисунок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Фотография профиля</a:t>
            </a:r>
          </a:p>
        </p:txBody>
      </p:sp>
      <p:sp>
        <p:nvSpPr>
          <p:cNvPr id="49" name="Текст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50" name="Текст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Краткая биография</a:t>
            </a:r>
          </a:p>
        </p:txBody>
      </p:sp>
      <p:sp>
        <p:nvSpPr>
          <p:cNvPr id="51" name="Текст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частники группы 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8" name="Рисунок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Фотография профиля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9" name="Рисунок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ru-RU" noProof="0"/>
              <a:t>Фотография профиля</a:t>
            </a:r>
          </a:p>
        </p:txBody>
      </p:sp>
      <p:sp>
        <p:nvSpPr>
          <p:cNvPr id="36" name="Текст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37" name="Текст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0" name="Рисунок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ru-RU" noProof="0"/>
              <a:t>Фотография профиля</a:t>
            </a: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41" name="Текст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54" name="Рисунок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ru-RU" noProof="0"/>
              <a:t>Фотография профиля</a:t>
            </a:r>
          </a:p>
        </p:txBody>
      </p:sp>
      <p:sp>
        <p:nvSpPr>
          <p:cNvPr id="52" name="Текст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53" name="Текст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55" name="Рисунок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Фотография профиля</a:t>
            </a:r>
          </a:p>
        </p:txBody>
      </p:sp>
      <p:sp>
        <p:nvSpPr>
          <p:cNvPr id="57" name="Текст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58" name="Текст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56" name="Рисунок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ru-RU" noProof="0"/>
              <a:t>Фотография профиля</a:t>
            </a:r>
          </a:p>
        </p:txBody>
      </p:sp>
      <p:sp>
        <p:nvSpPr>
          <p:cNvPr id="59" name="Текст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ru-RU" noProof="0"/>
              <a:t>Полное имя</a:t>
            </a:r>
          </a:p>
        </p:txBody>
      </p:sp>
      <p:sp>
        <p:nvSpPr>
          <p:cNvPr id="60" name="Текст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пасибо!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рямоугольник 19" title="Наложенное изображение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Прямоугольник 20" title="Наложенное изображение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Спасибо </a:t>
            </a:r>
            <a:br>
              <a:rPr lang="ru-RU" noProof="0"/>
            </a:br>
            <a:r>
              <a:rPr lang="ru-RU" noProof="0"/>
              <a:t>ВАМ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Полное имя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Телефон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Электронная почта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Веб-сайт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3" name="Прямоугольник 22" title="Наложенное изображение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26" name="Прямоугольник 25" title="Наложенное изображение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Вариант титульного слайда презентации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с фотографие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rtlCol="0" anchor="ctr"/>
          <a:lstStyle>
            <a:lvl1pPr marL="0" indent="0" algn="r">
              <a:buNone/>
              <a:defRPr i="1"/>
            </a:lvl1pPr>
          </a:lstStyle>
          <a:p>
            <a:pPr rtl="0"/>
            <a:r>
              <a:rPr lang="ru-RU" noProof="0"/>
              <a:t>Вставьте или перетащите свое фото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ик 9" title="Наложенное изображение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9" name="Прямоугольник 8" title="Наложенное изображение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Вариант титульного слайда презентации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 descr="Изображение на титульном слайде (переместите меня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21" name="Группа 20" descr="Изображение на титульном слайде (переместите меня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26" name="Группа 25" descr="Изображение на титульном слайде (поверните меня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рямоугольник 19" title="Наложенное изображение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Прямоугольник 20" title="Наложенное изображение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 с фотографие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rtlCol="0" anchor="ctr"/>
          <a:lstStyle>
            <a:lvl1pPr marL="0" indent="0" algn="l">
              <a:buNone/>
              <a:defRPr i="1"/>
            </a:lvl1pPr>
          </a:lstStyle>
          <a:p>
            <a:pPr rtl="0"/>
            <a:r>
              <a:rPr lang="ru-RU" noProof="0"/>
              <a:t>Вставьте или перетащите свое фото2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рямоугольник 19" title="Наложенное изображение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1" name="Прямоугольник 20" title="Наложенное изображение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 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ы в виде значков 5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8" name="Рисунок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29" name="Рисунок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0" name="Рисунок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31" name="Рисунок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 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 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 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681" y="1016000"/>
            <a:ext cx="4114800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Рисунок 2" descr="Изображение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Вставьте или перетащите свое фото</a:t>
            </a:r>
          </a:p>
        </p:txBody>
      </p:sp>
      <p:sp>
        <p:nvSpPr>
          <p:cNvPr id="12" name="Текст 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ы в виде значков 3 X, вариан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Овал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0" name="Рисунок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21" name="Рисунок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2" name="Рисунок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ы в виде значков 3 X, вариант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4" name="Рисунок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5" name="Рисунок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6" name="Рисунок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20" name="Текст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0" name="Рисунок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фото </a:t>
            </a:r>
            <a:br>
              <a:rPr lang="ru-RU" noProof="0"/>
            </a:br>
            <a:r>
              <a:rPr lang="ru-RU" noProof="0"/>
              <a:t>Отправьте на задний план для получения эффекта наложения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 dirty="0"/>
              <a:t>Щелкните, чтобы изменить стиль заголовка</a:t>
            </a:r>
          </a:p>
        </p:txBody>
      </p:sp>
      <p:sp>
        <p:nvSpPr>
          <p:cNvPr id="52" name="Подзаголовок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Прямая соединительная линия 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ы в виде значков 4 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Рисунок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фото </a:t>
            </a:r>
            <a:br>
              <a:rPr lang="ru-RU" noProof="0"/>
            </a:br>
            <a:r>
              <a:rPr lang="ru-RU" noProof="0"/>
              <a:t>Отправьте на задний план для получения эффекта наложения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</a:t>
            </a:r>
          </a:p>
        </p:txBody>
      </p:sp>
      <p:sp>
        <p:nvSpPr>
          <p:cNvPr id="52" name="Подзаголовок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3" name="Рисунок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24" name="Текст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1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27" name="Рисунок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28" name="Текст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2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7" name="Рисунок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38" name="Текст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3</a:t>
            </a:r>
          </a:p>
        </p:txBody>
      </p:sp>
      <p:sp>
        <p:nvSpPr>
          <p:cNvPr id="39" name="Текст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41" name="Рисунок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Значок</a:t>
            </a:r>
          </a:p>
        </p:txBody>
      </p:sp>
      <p:sp>
        <p:nvSpPr>
          <p:cNvPr id="42" name="Текст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Маркер 4</a:t>
            </a:r>
          </a:p>
        </p:txBody>
      </p:sp>
      <p:sp>
        <p:nvSpPr>
          <p:cNvPr id="43" name="Текст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овой продук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rtlCol="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</a:t>
            </a:r>
          </a:p>
        </p:txBody>
      </p:sp>
      <p:sp>
        <p:nvSpPr>
          <p:cNvPr id="52" name="Подзаголовок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2" name="Рисунок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Вставьте или перетащите свое изображение экрана</a:t>
            </a:r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ие числа, вариант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ие числа, вариант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ru-RU" noProof="0"/>
              <a:t>Заголовок раздела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ru-RU" noProof="0"/>
              <a:t>Название раздела</a:t>
            </a:r>
          </a:p>
        </p:txBody>
      </p:sp>
      <p:sp>
        <p:nvSpPr>
          <p:cNvPr id="8" name="Текст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 rtl="0"/>
            <a:r>
              <a:rPr lang="ru-RU" noProof="0"/>
              <a:t>Название раздела</a:t>
            </a:r>
          </a:p>
        </p:txBody>
      </p:sp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11" name="Текст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ru-RU" noProof="0"/>
              <a:t>2</a:t>
            </a:r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ru-RU" noProof="0"/>
              <a:t>3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странство для ры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Надпись квадранта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Название квадранта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Надпись квадранта</a:t>
            </a:r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Надпись квадранта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r>
              <a:rPr lang="ru-RU" noProof="0"/>
              <a:t>страница </a:t>
            </a:r>
            <a:fld id="{19B51A1E-902D-48AF-9020-955120F399B6}" type="slidenum">
              <a:rPr lang="ru-RU" b="1" i="1" noProof="0" smtClean="0"/>
              <a:pPr/>
              <a:t>‹#›</a:t>
            </a:fld>
            <a:endParaRPr lang="ru-RU" b="1" i="1" noProof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igradients.com/" TargetMode="External"/><Relationship Id="rId2" Type="http://schemas.openxmlformats.org/officeDocument/2006/relationships/hyperlink" Target="https://www.flaticon.com/" TargetMode="Externa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sz="8000" cap="none" dirty="0" err="1" smtClean="0">
                <a:latin typeface="LEIXO DEMO" panose="00000500000000000000" pitchFamily="2" charset="0"/>
              </a:rPr>
              <a:t>MyMemo</a:t>
            </a:r>
            <a:endParaRPr lang="ru-RU" sz="8000" cap="none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148" y="5489089"/>
            <a:ext cx="2758827" cy="372742"/>
          </a:xfrm>
        </p:spPr>
        <p:txBody>
          <a:bodyPr rtlCol="0"/>
          <a:lstStyle/>
          <a:p>
            <a:pPr rtl="0"/>
            <a:r>
              <a:rPr lang="en-US" sz="2800" noProof="1" smtClean="0"/>
              <a:t>By EGOR BLYABLIN</a:t>
            </a:r>
            <a:endParaRPr lang="ru-RU" sz="2800" noProof="1"/>
          </a:p>
        </p:txBody>
      </p:sp>
      <p:sp>
        <p:nvSpPr>
          <p:cNvPr id="8" name="Овал 7" descr="Изображение на титульном слайде (переместите меня)">
            <a:extLst>
              <a:ext uri="{FF2B5EF4-FFF2-40B4-BE49-F238E27FC236}">
                <a16:creationId xmlns:a16="http://schemas.microsoft.com/office/drawing/2014/main" id="{3CF620E7-F992-48DE-A308-0A6B4F1E45E4}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/>
          </a:p>
        </p:txBody>
      </p:sp>
      <p:grpSp>
        <p:nvGrpSpPr>
          <p:cNvPr id="9" name="Группа 8" descr="Изображение на титульном слайде (переместите меня)">
            <a:extLst>
              <a:ext uri="{FF2B5EF4-FFF2-40B4-BE49-F238E27FC236}">
                <a16:creationId xmlns:a16="http://schemas.microsoft.com/office/drawing/2014/main" id="{D013B526-9255-484A-8176-C9CA7C769E59}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790A46A1-19F4-478F-A9B1-84AD72D6DFBF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90A209D6-847A-4FB1-95CC-EEC3EBCBDA55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grpSp>
        <p:nvGrpSpPr>
          <p:cNvPr id="12" name="Группа 11" descr="Изображение на титульном слайде (поверните меня)">
            <a:extLst>
              <a:ext uri="{FF2B5EF4-FFF2-40B4-BE49-F238E27FC236}">
                <a16:creationId xmlns:a16="http://schemas.microsoft.com/office/drawing/2014/main" id="{8A692E72-0865-44D7-A065-B2F07C21C818}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8031D85-2D05-4250-9FA8-67974E8F794F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46840666-19AD-4885-B9E5-14BA5AA2B742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951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3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1928" y="2816548"/>
            <a:ext cx="4114800" cy="1507477"/>
          </a:xfrm>
        </p:spPr>
        <p:txBody>
          <a:bodyPr/>
          <a:lstStyle/>
          <a:p>
            <a:r>
              <a:rPr lang="ru-RU" sz="3600" dirty="0" smtClean="0"/>
              <a:t>Безопасное импортирование библиотек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11</a:t>
            </a:fld>
            <a:endParaRPr lang="ru-RU" b="1" i="1" noProof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700" y="1875752"/>
            <a:ext cx="6486525" cy="33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6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700031" y="1677321"/>
            <a:ext cx="4114800" cy="1115312"/>
          </a:xfrm>
        </p:spPr>
        <p:txBody>
          <a:bodyPr/>
          <a:lstStyle/>
          <a:p>
            <a:r>
              <a:rPr lang="ru-RU" sz="4000" dirty="0" smtClean="0"/>
              <a:t>СОХРАНЕНИЕ ЗАМЕТКИ В ФАЙЛ</a:t>
            </a:r>
            <a:endParaRPr lang="ru-RU" sz="4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12</a:t>
            </a:fld>
            <a:endParaRPr lang="ru-RU" b="1" i="1" noProof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881" y="2446539"/>
            <a:ext cx="4753638" cy="12479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81" y="3694488"/>
            <a:ext cx="7742867" cy="137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09746" y="2351035"/>
            <a:ext cx="4114800" cy="1507477"/>
          </a:xfrm>
        </p:spPr>
        <p:txBody>
          <a:bodyPr/>
          <a:lstStyle/>
          <a:p>
            <a:r>
              <a:rPr lang="ru-RU" sz="3600" dirty="0" smtClean="0"/>
              <a:t>Представление .</a:t>
            </a:r>
            <a:r>
              <a:rPr lang="en-US" sz="3600" dirty="0" err="1" smtClean="0"/>
              <a:t>json</a:t>
            </a:r>
            <a:r>
              <a:rPr lang="ru-RU" sz="3600" dirty="0"/>
              <a:t> </a:t>
            </a:r>
            <a:r>
              <a:rPr lang="ru-RU" sz="3600" dirty="0" smtClean="0"/>
              <a:t>файла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13</a:t>
            </a:fld>
            <a:endParaRPr lang="ru-RU" b="1" i="1" noProof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4924" y="732372"/>
            <a:ext cx="6486525" cy="264672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151" y="3513504"/>
            <a:ext cx="4604070" cy="282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000" dirty="0" smtClean="0"/>
              <a:t>ССЫЛКИ</a:t>
            </a:r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3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1682" y="3063928"/>
            <a:ext cx="10038609" cy="884618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https://www.flaticon.com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- </a:t>
            </a:r>
            <a:r>
              <a:rPr lang="ru-RU" sz="2400" dirty="0" smtClean="0"/>
              <a:t>Иконки для некоммерческого использования</a:t>
            </a:r>
          </a:p>
          <a:p>
            <a:r>
              <a:rPr lang="en-US" sz="2400" dirty="0">
                <a:hlinkClick r:id="rId3"/>
              </a:rPr>
              <a:t>https://uigradients.com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- HEX-</a:t>
            </a:r>
            <a:r>
              <a:rPr lang="ru-RU" sz="2400" dirty="0" smtClean="0"/>
              <a:t>коды градиентов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15</a:t>
            </a:fld>
            <a:endParaRPr lang="ru-RU" b="1" i="1" noProof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85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EGOR BLYABLIN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+79067314362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eg.blyablin@yandex.ru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4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11500" dirty="0" smtClean="0"/>
              <a:t>Идея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Los empleados de Evernote podrán leer tus notas personales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02" y="1351742"/>
            <a:ext cx="6486525" cy="3951182"/>
          </a:xfrm>
          <a:prstGeom prst="round2DiagRect">
            <a:avLst>
              <a:gd name="adj1" fmla="val 19612"/>
              <a:gd name="adj2" fmla="val 19987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232756" y="5694219"/>
            <a:ext cx="11687695" cy="798021"/>
          </a:xfrm>
        </p:spPr>
        <p:txBody>
          <a:bodyPr/>
          <a:lstStyle/>
          <a:p>
            <a:pPr algn="ctr"/>
            <a:r>
              <a:rPr lang="ru-RU" sz="2400" cap="none" dirty="0" smtClean="0"/>
              <a:t>Основная цель проекта – сделать частичный аналог приложения </a:t>
            </a:r>
            <a:r>
              <a:rPr lang="en-US" sz="2400" cap="none" dirty="0" smtClean="0"/>
              <a:t>Evernote</a:t>
            </a:r>
            <a:endParaRPr lang="ru-RU" sz="2400" cap="none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17502" y="375920"/>
            <a:ext cx="1577553" cy="671484"/>
          </a:xfrm>
        </p:spPr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ru-RU" noProof="0" dirty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3</a:t>
            </a:fld>
            <a:endParaRPr lang="ru-RU" b="1" i="1" noProof="0" dirty="0"/>
          </a:p>
        </p:txBody>
      </p:sp>
    </p:spTree>
    <p:extLst>
      <p:ext uri="{BB962C8B-B14F-4D97-AF65-F5344CB8AC3E}">
        <p14:creationId xmlns:p14="http://schemas.microsoft.com/office/powerpoint/2010/main" val="3912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99069" y="3897168"/>
            <a:ext cx="4520430" cy="1610532"/>
          </a:xfrm>
        </p:spPr>
        <p:txBody>
          <a:bodyPr/>
          <a:lstStyle/>
          <a:p>
            <a:r>
              <a:rPr lang="ru-RU" sz="6000" dirty="0" smtClean="0"/>
              <a:t>Разработка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7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6178" y="2211185"/>
            <a:ext cx="6340131" cy="2626822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01681" y="3283527"/>
            <a:ext cx="4114800" cy="2841411"/>
          </a:xfrm>
        </p:spPr>
        <p:txBody>
          <a:bodyPr/>
          <a:lstStyle/>
          <a:p>
            <a:r>
              <a:rPr lang="ru-RU" cap="none" dirty="0" smtClean="0"/>
              <a:t>Первая версия приложения получила название, которое позже было изменено на </a:t>
            </a:r>
            <a:r>
              <a:rPr lang="en-US" cap="none" dirty="0" err="1" smtClean="0"/>
              <a:t>MyMemo</a:t>
            </a:r>
            <a:r>
              <a:rPr lang="en-US" cap="none" dirty="0" smtClean="0"/>
              <a:t>.</a:t>
            </a:r>
          </a:p>
          <a:p>
            <a:r>
              <a:rPr lang="ru-RU" cap="none" dirty="0" smtClean="0"/>
              <a:t>Были реализованы главное  и справочное окна, написаны вспомогательные функции, такие как получение текста из полей или изменение названия окна при изменение заголовка заметки.</a:t>
            </a:r>
            <a:endParaRPr lang="ru-RU" cap="none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101273"/>
          </a:xfrm>
        </p:spPr>
        <p:txBody>
          <a:bodyPr/>
          <a:lstStyle/>
          <a:p>
            <a:r>
              <a:rPr lang="ru-RU" dirty="0" smtClean="0"/>
              <a:t>Первая версия: </a:t>
            </a:r>
            <a:r>
              <a:rPr lang="en-US" cap="none" dirty="0" err="1" smtClean="0"/>
              <a:t>NoteMap</a:t>
            </a:r>
            <a:r>
              <a:rPr lang="en-US" dirty="0" smtClean="0"/>
              <a:t> </a:t>
            </a:r>
            <a:r>
              <a:rPr lang="en-US" cap="none" dirty="0" smtClean="0"/>
              <a:t>v0.1</a:t>
            </a:r>
            <a:endParaRPr lang="ru-RU" cap="none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5</a:t>
            </a:fld>
            <a:endParaRPr lang="ru-RU" b="1" i="1" noProof="0"/>
          </a:p>
        </p:txBody>
      </p:sp>
    </p:spTree>
    <p:extLst>
      <p:ext uri="{BB962C8B-B14F-4D97-AF65-F5344CB8AC3E}">
        <p14:creationId xmlns:p14="http://schemas.microsoft.com/office/powerpoint/2010/main" val="350024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01681" y="3283527"/>
            <a:ext cx="4252952" cy="3117273"/>
          </a:xfrm>
        </p:spPr>
        <p:txBody>
          <a:bodyPr/>
          <a:lstStyle/>
          <a:p>
            <a:r>
              <a:rPr lang="ru-RU" cap="none" dirty="0" smtClean="0"/>
              <a:t>Приложение получило свое конечное название.</a:t>
            </a:r>
          </a:p>
          <a:p>
            <a:r>
              <a:rPr lang="ru-RU" cap="none" dirty="0" smtClean="0"/>
              <a:t>Обновление было настолько масштабным, что номер версии сменился на </a:t>
            </a:r>
            <a:r>
              <a:rPr lang="en-US" cap="none" dirty="0" smtClean="0"/>
              <a:t>v</a:t>
            </a:r>
            <a:r>
              <a:rPr lang="ru-RU" cap="none" dirty="0" smtClean="0"/>
              <a:t>0.5.</a:t>
            </a:r>
          </a:p>
          <a:p>
            <a:r>
              <a:rPr lang="ru-RU" cap="none" dirty="0" smtClean="0"/>
              <a:t>Справа появился список заметок, которые можно сортировать по датам и названиям. Появилось окно подтверждения изменений.</a:t>
            </a:r>
          </a:p>
          <a:p>
            <a:r>
              <a:rPr lang="ru-RU" cap="none" dirty="0" smtClean="0"/>
              <a:t>Были положены начала для множества других функций, реализованных в последующих версиях.</a:t>
            </a:r>
            <a:endParaRPr lang="en-US" cap="none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101273"/>
          </a:xfrm>
        </p:spPr>
        <p:txBody>
          <a:bodyPr/>
          <a:lstStyle/>
          <a:p>
            <a:r>
              <a:rPr lang="ru-RU" dirty="0" smtClean="0"/>
              <a:t>ВТОРАЯ версия: </a:t>
            </a:r>
            <a:r>
              <a:rPr lang="en-US" cap="none" dirty="0" err="1" smtClean="0"/>
              <a:t>MyMemo</a:t>
            </a:r>
            <a:r>
              <a:rPr lang="en-US" dirty="0" smtClean="0"/>
              <a:t> </a:t>
            </a:r>
            <a:r>
              <a:rPr lang="en-US" cap="none" dirty="0" smtClean="0"/>
              <a:t>v0.</a:t>
            </a:r>
            <a:r>
              <a:rPr lang="ru-RU" cap="none" dirty="0" smtClean="0"/>
              <a:t>5</a:t>
            </a:r>
            <a:endParaRPr lang="ru-RU" cap="none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6</a:t>
            </a:fld>
            <a:endParaRPr lang="ru-RU" b="1" i="1" noProof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700" y="2702812"/>
            <a:ext cx="6486525" cy="17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6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01681" y="3283527"/>
            <a:ext cx="4252952" cy="3117273"/>
          </a:xfrm>
        </p:spPr>
        <p:txBody>
          <a:bodyPr/>
          <a:lstStyle/>
          <a:p>
            <a:r>
              <a:rPr lang="ru-RU" cap="none" dirty="0" smtClean="0"/>
              <a:t>За одно обновление программа получила все необходимые функции, остается лишь исправить баги.</a:t>
            </a:r>
          </a:p>
          <a:p>
            <a:r>
              <a:rPr lang="ru-RU" cap="none" dirty="0" smtClean="0"/>
              <a:t>Появились сохранения в файл .</a:t>
            </a:r>
            <a:r>
              <a:rPr lang="en-US" cap="none" dirty="0" err="1" smtClean="0"/>
              <a:t>json</a:t>
            </a:r>
            <a:r>
              <a:rPr lang="ru-RU" cap="none" dirty="0" smtClean="0"/>
              <a:t>.</a:t>
            </a:r>
            <a:endParaRPr lang="en-US" cap="none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101273"/>
          </a:xfrm>
        </p:spPr>
        <p:txBody>
          <a:bodyPr/>
          <a:lstStyle/>
          <a:p>
            <a:r>
              <a:rPr lang="ru-RU" dirty="0" smtClean="0"/>
              <a:t>Третья версия: </a:t>
            </a:r>
            <a:r>
              <a:rPr lang="en-US" cap="none" dirty="0" err="1" smtClean="0"/>
              <a:t>MyMemo</a:t>
            </a:r>
            <a:r>
              <a:rPr lang="en-US" dirty="0" smtClean="0"/>
              <a:t> </a:t>
            </a:r>
            <a:r>
              <a:rPr lang="en-US" cap="none" dirty="0" smtClean="0"/>
              <a:t>v0.</a:t>
            </a:r>
            <a:r>
              <a:rPr lang="ru-RU" cap="none" dirty="0" smtClean="0"/>
              <a:t>9</a:t>
            </a:r>
            <a:endParaRPr lang="ru-RU" cap="none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7</a:t>
            </a:fld>
            <a:endParaRPr lang="ru-RU" b="1" i="1" noProof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700" y="2890185"/>
            <a:ext cx="6486525" cy="136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7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01681" y="4455622"/>
            <a:ext cx="4252952" cy="1945178"/>
          </a:xfrm>
        </p:spPr>
        <p:txBody>
          <a:bodyPr/>
          <a:lstStyle/>
          <a:p>
            <a:r>
              <a:rPr lang="ru-RU" cap="none" dirty="0" smtClean="0"/>
              <a:t>Программа получила иконку. Теперь при открытии приложения открывается последняя заметка.</a:t>
            </a:r>
            <a:endParaRPr lang="en-US" cap="none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1680" y="1016000"/>
            <a:ext cx="4419207" cy="3123738"/>
          </a:xfrm>
        </p:spPr>
        <p:txBody>
          <a:bodyPr/>
          <a:lstStyle/>
          <a:p>
            <a:r>
              <a:rPr lang="ru-RU" sz="3600" dirty="0" smtClean="0"/>
              <a:t>«Косметические» обновления:</a:t>
            </a: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en-US" sz="4400" cap="none" dirty="0" err="1"/>
              <a:t>MyMemo</a:t>
            </a:r>
            <a:r>
              <a:rPr lang="en-US" sz="4400" dirty="0"/>
              <a:t> </a:t>
            </a:r>
            <a:r>
              <a:rPr lang="en-US" sz="4400" cap="none" dirty="0"/>
              <a:t>v0.</a:t>
            </a:r>
            <a:r>
              <a:rPr lang="ru-RU" sz="4400" cap="none" dirty="0" smtClean="0"/>
              <a:t>9.1;</a:t>
            </a:r>
            <a:br>
              <a:rPr lang="ru-RU" sz="4400" cap="none" dirty="0" smtClean="0"/>
            </a:br>
            <a:r>
              <a:rPr lang="en-US" sz="4400" cap="none" dirty="0" err="1"/>
              <a:t>MyMemo</a:t>
            </a:r>
            <a:r>
              <a:rPr lang="en-US" sz="4400" dirty="0"/>
              <a:t> </a:t>
            </a:r>
            <a:r>
              <a:rPr lang="en-US" sz="4400" cap="none" dirty="0"/>
              <a:t>v0.</a:t>
            </a:r>
            <a:r>
              <a:rPr lang="ru-RU" sz="4400" cap="none" dirty="0" smtClean="0"/>
              <a:t>9.2;</a:t>
            </a:r>
            <a:br>
              <a:rPr lang="ru-RU" sz="4400" cap="none" dirty="0" smtClean="0"/>
            </a:br>
            <a:r>
              <a:rPr lang="en-US" sz="4400" cap="none" dirty="0" err="1"/>
              <a:t>MyMemo</a:t>
            </a:r>
            <a:r>
              <a:rPr lang="en-US" sz="4400" dirty="0"/>
              <a:t> </a:t>
            </a:r>
            <a:r>
              <a:rPr lang="en-US" sz="4400" cap="none" dirty="0"/>
              <a:t>v0.</a:t>
            </a:r>
            <a:r>
              <a:rPr lang="ru-RU" sz="4400" cap="none" dirty="0" smtClean="0"/>
              <a:t>9.7</a:t>
            </a:r>
            <a:endParaRPr lang="ru-RU" sz="4400" cap="none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8</a:t>
            </a:fld>
            <a:endParaRPr lang="ru-RU" b="1" i="1" noProof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4925" y="1777808"/>
            <a:ext cx="6486525" cy="59237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5" y="2469937"/>
            <a:ext cx="6486525" cy="119555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925" y="3765246"/>
            <a:ext cx="6486525" cy="11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01681" y="3283527"/>
            <a:ext cx="4252952" cy="3117273"/>
          </a:xfrm>
        </p:spPr>
        <p:txBody>
          <a:bodyPr/>
          <a:lstStyle/>
          <a:p>
            <a:r>
              <a:rPr lang="ru-RU" cap="none" dirty="0" smtClean="0"/>
              <a:t>Выпуск приложения в статус «</a:t>
            </a:r>
            <a:r>
              <a:rPr lang="en-US" cap="none" dirty="0" smtClean="0"/>
              <a:t>Release</a:t>
            </a:r>
            <a:r>
              <a:rPr lang="ru-RU" cap="none" dirty="0" smtClean="0"/>
              <a:t>»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101273"/>
          </a:xfrm>
        </p:spPr>
        <p:txBody>
          <a:bodyPr/>
          <a:lstStyle/>
          <a:p>
            <a:r>
              <a:rPr lang="ru-RU" dirty="0" smtClean="0"/>
              <a:t>Финальная  версия: </a:t>
            </a:r>
            <a:r>
              <a:rPr lang="en-US" cap="none" dirty="0" err="1" smtClean="0"/>
              <a:t>MyMemo</a:t>
            </a:r>
            <a:r>
              <a:rPr lang="en-US" dirty="0" smtClean="0"/>
              <a:t> </a:t>
            </a:r>
            <a:r>
              <a:rPr lang="en-US" cap="none" dirty="0" smtClean="0"/>
              <a:t>v</a:t>
            </a:r>
            <a:r>
              <a:rPr lang="ru-RU" cap="none" dirty="0" smtClean="0"/>
              <a:t>1</a:t>
            </a:r>
            <a:r>
              <a:rPr lang="en-US" cap="none" dirty="0" smtClean="0"/>
              <a:t>.</a:t>
            </a:r>
            <a:r>
              <a:rPr lang="ru-RU" cap="none" dirty="0" smtClean="0"/>
              <a:t>0</a:t>
            </a:r>
            <a:endParaRPr lang="ru-RU" cap="none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страница </a:t>
            </a:r>
            <a:fld id="{19B51A1E-902D-48AF-9020-955120F399B6}" type="slidenum">
              <a:rPr lang="ru-RU" b="1" i="1" noProof="0" smtClean="0"/>
              <a:pPr rtl="0"/>
              <a:t>9</a:t>
            </a:fld>
            <a:endParaRPr lang="ru-RU" b="1" i="1" noProof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170" y="4468369"/>
            <a:ext cx="10659713" cy="7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866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545_TF12041065" id="{4F9AF34C-8375-4E43-9682-62FEDA785CFA}" vid="{63665423-7566-4E93-B761-854F54BB9A5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2E6E59-6E17-40F8-B412-65DEC662914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STEM</Template>
  <TotalTime>0</TotalTime>
  <Words>249</Words>
  <Application>Microsoft Office PowerPoint</Application>
  <PresentationFormat>Широкоэкранный</PresentationFormat>
  <Paragraphs>44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LEIXO DEMO</vt:lpstr>
      <vt:lpstr>Times New Roman</vt:lpstr>
      <vt:lpstr>Тема Office</vt:lpstr>
      <vt:lpstr>MyMemo</vt:lpstr>
      <vt:lpstr>Идея</vt:lpstr>
      <vt:lpstr>Идея</vt:lpstr>
      <vt:lpstr>Разработка</vt:lpstr>
      <vt:lpstr>Первая версия: NoteMap v0.1</vt:lpstr>
      <vt:lpstr>ВТОРАЯ версия: MyMemo v0.5</vt:lpstr>
      <vt:lpstr>Третья версия: MyMemo v0.9</vt:lpstr>
      <vt:lpstr>«Косметические» обновления: MyMemo v0.9.1; MyMemo v0.9.2; MyMemo v0.9.7</vt:lpstr>
      <vt:lpstr>Финальная  версия: MyMemo v1.0</vt:lpstr>
      <vt:lpstr>Технологии</vt:lpstr>
      <vt:lpstr>Безопасное импортирование библиотек</vt:lpstr>
      <vt:lpstr>СОХРАНЕНИЕ ЗАМЕТКИ В ФАЙЛ</vt:lpstr>
      <vt:lpstr>Представление .json файла</vt:lpstr>
      <vt:lpstr>ССЫЛКИ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2020-11-13T06:49:12Z</dcterms:created>
  <dcterms:modified xsi:type="dcterms:W3CDTF">2020-11-13T08:30:27Z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