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51;&#1072;&#1073;&#1086;&#1088;&#1072;&#1090;&#1086;&#1088;&#1085;&#1072;&#1103;%20&#1074;&#1080;&#1076;&#1080;&#1084;&#1099;&#1077;%20&#1090;&#1088;&#1072;&#1077;&#1082;&#1090;&#1086;&#1088;&#1080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51;&#1072;&#1073;&#1086;&#1088;&#1072;&#1090;&#1086;&#1088;&#1085;&#1072;&#1103;%20&#1074;&#1080;&#1076;&#1080;&#1084;&#1099;&#1077;%20&#1090;&#1088;&#1072;&#1077;&#1082;&#1090;&#1086;&#1088;&#1080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"/>
  <c:chart>
    <c:autoTitleDeleted val="1"/>
    <c:plotArea>
      <c:layout>
        <c:manualLayout>
          <c:layoutTarget val="inner"/>
          <c:xMode val="edge"/>
          <c:yMode val="edge"/>
          <c:x val="5.3384455975261154E-2"/>
          <c:y val="0.18979582694395147"/>
          <c:w val="0.68275997758344786"/>
          <c:h val="0.78072927973718864"/>
        </c:manualLayout>
      </c:layout>
      <c:scatterChart>
        <c:scatterStyle val="smoothMarker"/>
        <c:ser>
          <c:idx val="0"/>
          <c:order val="0"/>
          <c:tx>
            <c:strRef>
              <c:f>'Задание 1'!$B$1:$B$2</c:f>
              <c:strCache>
                <c:ptCount val="1"/>
                <c:pt idx="0">
                  <c:v>Координаты Y</c:v>
                </c:pt>
              </c:strCache>
            </c:strRef>
          </c:tx>
          <c:xVal>
            <c:numRef>
              <c:f>'Задание 1'!$A$3:$A$322</c:f>
              <c:numCache>
                <c:formatCode>General</c:formatCode>
                <c:ptCount val="320"/>
                <c:pt idx="0">
                  <c:v>78300000</c:v>
                </c:pt>
                <c:pt idx="1">
                  <c:v>106959558.89829385</c:v>
                </c:pt>
                <c:pt idx="2">
                  <c:v>161494865.72488356</c:v>
                </c:pt>
                <c:pt idx="3">
                  <c:v>171828013.82400411</c:v>
                </c:pt>
                <c:pt idx="4">
                  <c:v>84633503.844151974</c:v>
                </c:pt>
                <c:pt idx="5">
                  <c:v>-90056556.15065518</c:v>
                </c:pt>
                <c:pt idx="6">
                  <c:v>-275423712.79075712</c:v>
                </c:pt>
                <c:pt idx="7">
                  <c:v>-372137846.2369172</c:v>
                </c:pt>
                <c:pt idx="8">
                  <c:v>-321403047.42002982</c:v>
                </c:pt>
                <c:pt idx="9">
                  <c:v>-144137191.37712914</c:v>
                </c:pt>
                <c:pt idx="10">
                  <c:v>70631196.969377533</c:v>
                </c:pt>
                <c:pt idx="11">
                  <c:v>220678915.64196783</c:v>
                </c:pt>
                <c:pt idx="12">
                  <c:v>252036298.56718153</c:v>
                </c:pt>
                <c:pt idx="13">
                  <c:v>186184683.45387939</c:v>
                </c:pt>
                <c:pt idx="14">
                  <c:v>96200502.983446106</c:v>
                </c:pt>
                <c:pt idx="15">
                  <c:v>50283566.488132536</c:v>
                </c:pt>
                <c:pt idx="16">
                  <c:v>63135165.973513536</c:v>
                </c:pt>
                <c:pt idx="17">
                  <c:v>89271148.700288445</c:v>
                </c:pt>
                <c:pt idx="18">
                  <c:v>62196277.159771025</c:v>
                </c:pt>
                <c:pt idx="19">
                  <c:v>-49376302.428731754</c:v>
                </c:pt>
                <c:pt idx="20">
                  <c:v>-209440216.96956074</c:v>
                </c:pt>
                <c:pt idx="21">
                  <c:v>-331200387.48154986</c:v>
                </c:pt>
                <c:pt idx="22">
                  <c:v>-332436140.67653787</c:v>
                </c:pt>
                <c:pt idx="23">
                  <c:v>-192219595.28075746</c:v>
                </c:pt>
                <c:pt idx="24">
                  <c:v>30390489.808243744</c:v>
                </c:pt>
                <c:pt idx="25">
                  <c:v>229541530.65504503</c:v>
                </c:pt>
                <c:pt idx="26">
                  <c:v>316186050.51528674</c:v>
                </c:pt>
                <c:pt idx="27">
                  <c:v>269883688.74040931</c:v>
                </c:pt>
                <c:pt idx="28">
                  <c:v>144836256.5757432</c:v>
                </c:pt>
                <c:pt idx="29">
                  <c:v>27638383.480130643</c:v>
                </c:pt>
                <c:pt idx="30">
                  <c:v>-22914560.497170433</c:v>
                </c:pt>
                <c:pt idx="31">
                  <c:v>-12075000.135387313</c:v>
                </c:pt>
                <c:pt idx="32">
                  <c:v>2825419.348015964</c:v>
                </c:pt>
                <c:pt idx="33">
                  <c:v>-37479081.955761105</c:v>
                </c:pt>
                <c:pt idx="34">
                  <c:v>-142880301.97160611</c:v>
                </c:pt>
                <c:pt idx="35">
                  <c:v>-259210381.68300641</c:v>
                </c:pt>
                <c:pt idx="36">
                  <c:v>-302005434.2095142</c:v>
                </c:pt>
                <c:pt idx="37">
                  <c:v>-216023502.02027771</c:v>
                </c:pt>
                <c:pt idx="38">
                  <c:v>-18933590.215473663</c:v>
                </c:pt>
                <c:pt idx="39">
                  <c:v>202315256.07895547</c:v>
                </c:pt>
                <c:pt idx="40">
                  <c:v>341698687.51493657</c:v>
                </c:pt>
                <c:pt idx="41">
                  <c:v>338065612.0686307</c:v>
                </c:pt>
                <c:pt idx="42">
                  <c:v>210336855.60044488</c:v>
                </c:pt>
                <c:pt idx="43">
                  <c:v>40964051.266125441</c:v>
                </c:pt>
                <c:pt idx="44">
                  <c:v>-80143093.966243371</c:v>
                </c:pt>
                <c:pt idx="45">
                  <c:v>-112456569.91808578</c:v>
                </c:pt>
                <c:pt idx="46">
                  <c:v>-84047654.709209323</c:v>
                </c:pt>
                <c:pt idx="47">
                  <c:v>-61652079.47540617</c:v>
                </c:pt>
                <c:pt idx="48">
                  <c:v>-94558889.226498947</c:v>
                </c:pt>
                <c:pt idx="49">
                  <c:v>-173370646.51668483</c:v>
                </c:pt>
                <c:pt idx="50">
                  <c:v>-233769202.73805371</c:v>
                </c:pt>
                <c:pt idx="51">
                  <c:v>-203235911.18936563</c:v>
                </c:pt>
                <c:pt idx="52">
                  <c:v>-57800544.516957849</c:v>
                </c:pt>
                <c:pt idx="53">
                  <c:v>151976468.31656241</c:v>
                </c:pt>
                <c:pt idx="54">
                  <c:v>325787281.56385106</c:v>
                </c:pt>
                <c:pt idx="55">
                  <c:v>374011873.64043343</c:v>
                </c:pt>
                <c:pt idx="56">
                  <c:v>273661675.14422858</c:v>
                </c:pt>
                <c:pt idx="57">
                  <c:v>82208973.877279043</c:v>
                </c:pt>
                <c:pt idx="58">
                  <c:v>-99878949.122840554</c:v>
                </c:pt>
                <c:pt idx="59">
                  <c:v>-192340431.61941436</c:v>
                </c:pt>
                <c:pt idx="60">
                  <c:v>-181440454.30623007</c:v>
                </c:pt>
                <c:pt idx="61">
                  <c:v>-119127282.11137961</c:v>
                </c:pt>
                <c:pt idx="62">
                  <c:v>-77750209.300290644</c:v>
                </c:pt>
                <c:pt idx="63">
                  <c:v>-93737265.714015096</c:v>
                </c:pt>
                <c:pt idx="64">
                  <c:v>-140667811.74167347</c:v>
                </c:pt>
                <c:pt idx="65">
                  <c:v>-150808771.60350698</c:v>
                </c:pt>
                <c:pt idx="66">
                  <c:v>-69475238.481559649</c:v>
                </c:pt>
                <c:pt idx="67">
                  <c:v>97111053.545845687</c:v>
                </c:pt>
                <c:pt idx="68">
                  <c:v>275795695.95630848</c:v>
                </c:pt>
                <c:pt idx="69">
                  <c:v>368621803.67049015</c:v>
                </c:pt>
                <c:pt idx="70">
                  <c:v>315593697.05197895</c:v>
                </c:pt>
                <c:pt idx="71">
                  <c:v>135494555.90890855</c:v>
                </c:pt>
                <c:pt idx="72">
                  <c:v>-83463765.558523953</c:v>
                </c:pt>
                <c:pt idx="73">
                  <c:v>-237414970.38620591</c:v>
                </c:pt>
                <c:pt idx="74">
                  <c:v>-269168666.3423171</c:v>
                </c:pt>
                <c:pt idx="75">
                  <c:v>-197753497.53867698</c:v>
                </c:pt>
                <c:pt idx="76">
                  <c:v>-96716126.912384823</c:v>
                </c:pt>
                <c:pt idx="77">
                  <c:v>-38021474.093533754</c:v>
                </c:pt>
                <c:pt idx="78">
                  <c:v>-41617175.551850073</c:v>
                </c:pt>
                <c:pt idx="79">
                  <c:v>-65844107.518908285</c:v>
                </c:pt>
                <c:pt idx="80">
                  <c:v>-44485937.89085041</c:v>
                </c:pt>
                <c:pt idx="81">
                  <c:v>56989771.319897935</c:v>
                </c:pt>
                <c:pt idx="82">
                  <c:v>207238054.387485</c:v>
                </c:pt>
                <c:pt idx="83">
                  <c:v>322782409.03589958</c:v>
                </c:pt>
                <c:pt idx="84">
                  <c:v>321789846.82239807</c:v>
                </c:pt>
                <c:pt idx="85">
                  <c:v>181328984.08191168</c:v>
                </c:pt>
                <c:pt idx="86">
                  <c:v>-41810755.444287635</c:v>
                </c:pt>
                <c:pt idx="87">
                  <c:v>-242230745.31051821</c:v>
                </c:pt>
                <c:pt idx="88">
                  <c:v>-329036979.51119196</c:v>
                </c:pt>
                <c:pt idx="89">
                  <c:v>-279125549.45253044</c:v>
                </c:pt>
                <c:pt idx="90">
                  <c:v>-145596281.52455103</c:v>
                </c:pt>
                <c:pt idx="91">
                  <c:v>-17013381.16478774</c:v>
                </c:pt>
                <c:pt idx="92">
                  <c:v>43349136.176621422</c:v>
                </c:pt>
                <c:pt idx="93">
                  <c:v>36165545.011321418</c:v>
                </c:pt>
                <c:pt idx="94">
                  <c:v>16814519.214650363</c:v>
                </c:pt>
                <c:pt idx="95">
                  <c:v>46471988.671036333</c:v>
                </c:pt>
                <c:pt idx="96">
                  <c:v>139717378.70902705</c:v>
                </c:pt>
                <c:pt idx="97">
                  <c:v>247144348.82232246</c:v>
                </c:pt>
                <c:pt idx="98">
                  <c:v>286570067.4774428</c:v>
                </c:pt>
                <c:pt idx="99">
                  <c:v>201770087.84544116</c:v>
                </c:pt>
                <c:pt idx="100">
                  <c:v>7535331.6971717402</c:v>
                </c:pt>
                <c:pt idx="101">
                  <c:v>-211532767.80016488</c:v>
                </c:pt>
                <c:pt idx="102">
                  <c:v>-349518642.37738681</c:v>
                </c:pt>
                <c:pt idx="103">
                  <c:v>-343355055.85186392</c:v>
                </c:pt>
                <c:pt idx="104">
                  <c:v>-209949494.02788821</c:v>
                </c:pt>
                <c:pt idx="105">
                  <c:v>-31820513.486788422</c:v>
                </c:pt>
                <c:pt idx="106">
                  <c:v>98223171.848601058</c:v>
                </c:pt>
                <c:pt idx="107">
                  <c:v>135283770.33009198</c:v>
                </c:pt>
                <c:pt idx="108">
                  <c:v>104253704.45493373</c:v>
                </c:pt>
                <c:pt idx="109">
                  <c:v>72067987.988686204</c:v>
                </c:pt>
                <c:pt idx="110">
                  <c:v>91788394.693528324</c:v>
                </c:pt>
                <c:pt idx="111">
                  <c:v>159362445.66169924</c:v>
                </c:pt>
                <c:pt idx="112">
                  <c:v>214456180.4415561</c:v>
                </c:pt>
                <c:pt idx="113">
                  <c:v>185189580.22077164</c:v>
                </c:pt>
                <c:pt idx="114">
                  <c:v>45068581.41876103</c:v>
                </c:pt>
                <c:pt idx="115">
                  <c:v>-158938169.44592395</c:v>
                </c:pt>
                <c:pt idx="116">
                  <c:v>-328704161.51117063</c:v>
                </c:pt>
                <c:pt idx="117">
                  <c:v>-374238889.01959372</c:v>
                </c:pt>
                <c:pt idx="118">
                  <c:v>-270544225.80659884</c:v>
                </c:pt>
                <c:pt idx="119">
                  <c:v>-73640676.572296083</c:v>
                </c:pt>
                <c:pt idx="120">
                  <c:v>115110932.80790547</c:v>
                </c:pt>
                <c:pt idx="121">
                  <c:v>212235937.84649122</c:v>
                </c:pt>
                <c:pt idx="122">
                  <c:v>200410664.46960688</c:v>
                </c:pt>
                <c:pt idx="123">
                  <c:v>130187758.51299682</c:v>
                </c:pt>
                <c:pt idx="124">
                  <c:v>76104738.331028879</c:v>
                </c:pt>
                <c:pt idx="125">
                  <c:v>79520205.851647973</c:v>
                </c:pt>
                <c:pt idx="126">
                  <c:v>119058355.65521447</c:v>
                </c:pt>
                <c:pt idx="127">
                  <c:v>129394870.07449661</c:v>
                </c:pt>
                <c:pt idx="128">
                  <c:v>54503159.844995752</c:v>
                </c:pt>
                <c:pt idx="129">
                  <c:v>-103305348.0527152</c:v>
                </c:pt>
                <c:pt idx="130">
                  <c:v>-274750871.66040212</c:v>
                </c:pt>
                <c:pt idx="131">
                  <c:v>-363477539.33896184</c:v>
                </c:pt>
                <c:pt idx="132">
                  <c:v>-308409120.65617526</c:v>
                </c:pt>
                <c:pt idx="133">
                  <c:v>-126127507.19624329</c:v>
                </c:pt>
                <c:pt idx="134">
                  <c:v>96200671.904674992</c:v>
                </c:pt>
                <c:pt idx="135">
                  <c:v>253343563.20691395</c:v>
                </c:pt>
                <c:pt idx="136">
                  <c:v>285083640.80593789</c:v>
                </c:pt>
                <c:pt idx="137">
                  <c:v>208033774.78691012</c:v>
                </c:pt>
                <c:pt idx="138">
                  <c:v>96116462.416068748</c:v>
                </c:pt>
                <c:pt idx="139">
                  <c:v>24931317.191854089</c:v>
                </c:pt>
                <c:pt idx="140">
                  <c:v>19598693.27419658</c:v>
                </c:pt>
                <c:pt idx="141">
                  <c:v>42292955.585391283</c:v>
                </c:pt>
                <c:pt idx="142">
                  <c:v>27112730.609688297</c:v>
                </c:pt>
                <c:pt idx="143">
                  <c:v>-63742714.11194098</c:v>
                </c:pt>
                <c:pt idx="144">
                  <c:v>-203716804.8401953</c:v>
                </c:pt>
                <c:pt idx="145">
                  <c:v>-312843253.65109825</c:v>
                </c:pt>
                <c:pt idx="146">
                  <c:v>-309825853.23448682</c:v>
                </c:pt>
                <c:pt idx="147">
                  <c:v>-169730744.98149145</c:v>
                </c:pt>
                <c:pt idx="148">
                  <c:v>53099061.28319256</c:v>
                </c:pt>
                <c:pt idx="149">
                  <c:v>254001691.16557035</c:v>
                </c:pt>
                <c:pt idx="150">
                  <c:v>340490241.75139803</c:v>
                </c:pt>
                <c:pt idx="151">
                  <c:v>286905521.72571546</c:v>
                </c:pt>
                <c:pt idx="152">
                  <c:v>145179234.2411254</c:v>
                </c:pt>
                <c:pt idx="153">
                  <c:v>5673443.639023006</c:v>
                </c:pt>
                <c:pt idx="154">
                  <c:v>-64022395.794692747</c:v>
                </c:pt>
                <c:pt idx="155">
                  <c:v>-60078057.870571487</c:v>
                </c:pt>
                <c:pt idx="156">
                  <c:v>-35905063.919259384</c:v>
                </c:pt>
                <c:pt idx="157">
                  <c:v>-54559887.398765594</c:v>
                </c:pt>
                <c:pt idx="158">
                  <c:v>-135344375.20470211</c:v>
                </c:pt>
                <c:pt idx="159">
                  <c:v>-233732402.94522446</c:v>
                </c:pt>
                <c:pt idx="160">
                  <c:v>-269961411.8422817</c:v>
                </c:pt>
                <c:pt idx="161">
                  <c:v>-186878104.04002172</c:v>
                </c:pt>
                <c:pt idx="162">
                  <c:v>3709685.3007282615</c:v>
                </c:pt>
                <c:pt idx="163">
                  <c:v>219793599.28427213</c:v>
                </c:pt>
                <c:pt idx="164">
                  <c:v>355844723.43410671</c:v>
                </c:pt>
                <c:pt idx="165">
                  <c:v>347054346.80213994</c:v>
                </c:pt>
                <c:pt idx="166">
                  <c:v>208307436.83511212</c:v>
                </c:pt>
                <c:pt idx="167">
                  <c:v>22018497.98016353</c:v>
                </c:pt>
                <c:pt idx="168">
                  <c:v>-116331346.19238333</c:v>
                </c:pt>
                <c:pt idx="169">
                  <c:v>-157637718.35774595</c:v>
                </c:pt>
                <c:pt idx="170">
                  <c:v>-123657013.13154644</c:v>
                </c:pt>
                <c:pt idx="171">
                  <c:v>-81479095.46884656</c:v>
                </c:pt>
                <c:pt idx="172">
                  <c:v>-87893980.069237143</c:v>
                </c:pt>
                <c:pt idx="173">
                  <c:v>-144218625.13882512</c:v>
                </c:pt>
                <c:pt idx="174">
                  <c:v>-194191673.08177862</c:v>
                </c:pt>
                <c:pt idx="175">
                  <c:v>-166646034.20175371</c:v>
                </c:pt>
                <c:pt idx="176">
                  <c:v>-32530655.496083587</c:v>
                </c:pt>
                <c:pt idx="177">
                  <c:v>164953303.53642201</c:v>
                </c:pt>
                <c:pt idx="178">
                  <c:v>330119385.82347691</c:v>
                </c:pt>
                <c:pt idx="179">
                  <c:v>372822710.52358603</c:v>
                </c:pt>
                <c:pt idx="180">
                  <c:v>266113643.67964479</c:v>
                </c:pt>
                <c:pt idx="181">
                  <c:v>64428802.542451091</c:v>
                </c:pt>
                <c:pt idx="182">
                  <c:v>-130227802.44254003</c:v>
                </c:pt>
                <c:pt idx="183">
                  <c:v>-231407162.72120249</c:v>
                </c:pt>
                <c:pt idx="184">
                  <c:v>-218317251.55863953</c:v>
                </c:pt>
                <c:pt idx="185">
                  <c:v>-140095717.34891838</c:v>
                </c:pt>
                <c:pt idx="186">
                  <c:v>-73375265.843093336</c:v>
                </c:pt>
                <c:pt idx="187">
                  <c:v>-64374984.976580575</c:v>
                </c:pt>
                <c:pt idx="188">
                  <c:v>-96770162.182083011</c:v>
                </c:pt>
                <c:pt idx="189">
                  <c:v>-107699902.21031134</c:v>
                </c:pt>
                <c:pt idx="190">
                  <c:v>-39814028.218082413</c:v>
                </c:pt>
                <c:pt idx="191">
                  <c:v>108578024.29648294</c:v>
                </c:pt>
                <c:pt idx="192">
                  <c:v>272270583.71011382</c:v>
                </c:pt>
                <c:pt idx="193">
                  <c:v>356727573.64514709</c:v>
                </c:pt>
                <c:pt idx="194">
                  <c:v>299906531.89165133</c:v>
                </c:pt>
                <c:pt idx="195">
                  <c:v>116119192.14882773</c:v>
                </c:pt>
                <c:pt idx="196">
                  <c:v>-108744159.03290394</c:v>
                </c:pt>
                <c:pt idx="197">
                  <c:v>-268367898.92531514</c:v>
                </c:pt>
                <c:pt idx="198">
                  <c:v>-299705153.80474633</c:v>
                </c:pt>
                <c:pt idx="199">
                  <c:v>-216990158.6039176</c:v>
                </c:pt>
                <c:pt idx="200">
                  <c:v>-94419931.127273306</c:v>
                </c:pt>
                <c:pt idx="201">
                  <c:v>-11084720.619156688</c:v>
                </c:pt>
                <c:pt idx="202">
                  <c:v>2811786.5706238598</c:v>
                </c:pt>
                <c:pt idx="203">
                  <c:v>-18735445.119615339</c:v>
                </c:pt>
                <c:pt idx="204">
                  <c:v>-10174151.47108306</c:v>
                </c:pt>
                <c:pt idx="205">
                  <c:v>69579540.93684496</c:v>
                </c:pt>
                <c:pt idx="206">
                  <c:v>198870997.72106096</c:v>
                </c:pt>
                <c:pt idx="207">
                  <c:v>301422893.16908538</c:v>
                </c:pt>
                <c:pt idx="208">
                  <c:v>296617007.34375393</c:v>
                </c:pt>
                <c:pt idx="209">
                  <c:v>157515756.95378739</c:v>
                </c:pt>
                <c:pt idx="210">
                  <c:v>-64160655.262152702</c:v>
                </c:pt>
                <c:pt idx="211">
                  <c:v>-264769451.07519001</c:v>
                </c:pt>
                <c:pt idx="212">
                  <c:v>-350485207.98978472</c:v>
                </c:pt>
                <c:pt idx="213">
                  <c:v>-293201578.79457283</c:v>
                </c:pt>
                <c:pt idx="214">
                  <c:v>-143611633.24144998</c:v>
                </c:pt>
                <c:pt idx="215">
                  <c:v>6306608.3827796876</c:v>
                </c:pt>
                <c:pt idx="216">
                  <c:v>84825220.148190588</c:v>
                </c:pt>
                <c:pt idx="217">
                  <c:v>83694962.622531444</c:v>
                </c:pt>
                <c:pt idx="218">
                  <c:v>54350171.323954597</c:v>
                </c:pt>
                <c:pt idx="219">
                  <c:v>61692184.575684726</c:v>
                </c:pt>
                <c:pt idx="220">
                  <c:v>129766167.23088796</c:v>
                </c:pt>
                <c:pt idx="221">
                  <c:v>219029214.59285048</c:v>
                </c:pt>
                <c:pt idx="222">
                  <c:v>252266983.21015856</c:v>
                </c:pt>
                <c:pt idx="223">
                  <c:v>171447149.32704133</c:v>
                </c:pt>
                <c:pt idx="224">
                  <c:v>-14708154.025578402</c:v>
                </c:pt>
                <c:pt idx="225">
                  <c:v>-227024403.5665319</c:v>
                </c:pt>
                <c:pt idx="226">
                  <c:v>-360633529.24092811</c:v>
                </c:pt>
                <c:pt idx="227">
                  <c:v>-349157822.0682894</c:v>
                </c:pt>
                <c:pt idx="228">
                  <c:v>-205447542.49699721</c:v>
                </c:pt>
                <c:pt idx="229">
                  <c:v>-11635654.524962142</c:v>
                </c:pt>
                <c:pt idx="230">
                  <c:v>134361131.97357577</c:v>
                </c:pt>
                <c:pt idx="231">
                  <c:v>179405604.20250514</c:v>
                </c:pt>
                <c:pt idx="232">
                  <c:v>142166447.90350896</c:v>
                </c:pt>
                <c:pt idx="233">
                  <c:v>89840329.301850945</c:v>
                </c:pt>
                <c:pt idx="234">
                  <c:v>82888449.509654284</c:v>
                </c:pt>
                <c:pt idx="235">
                  <c:v>128004909.16000226</c:v>
                </c:pt>
                <c:pt idx="236">
                  <c:v>173075232.55740976</c:v>
                </c:pt>
                <c:pt idx="237">
                  <c:v>147713237.27767399</c:v>
                </c:pt>
                <c:pt idx="238">
                  <c:v>20280079.08562997</c:v>
                </c:pt>
                <c:pt idx="239">
                  <c:v>-169958572.03240067</c:v>
                </c:pt>
                <c:pt idx="240">
                  <c:v>-330006827.68210858</c:v>
                </c:pt>
                <c:pt idx="241">
                  <c:v>-369775938.63950324</c:v>
                </c:pt>
                <c:pt idx="242">
                  <c:v>-260419544.97494659</c:v>
                </c:pt>
                <c:pt idx="243">
                  <c:v>-54654745.606405571</c:v>
                </c:pt>
                <c:pt idx="244">
                  <c:v>145127526.50468478</c:v>
                </c:pt>
                <c:pt idx="245">
                  <c:v>249750078.65919232</c:v>
                </c:pt>
                <c:pt idx="246">
                  <c:v>235078123.52830762</c:v>
                </c:pt>
                <c:pt idx="247">
                  <c:v>148813527.51914907</c:v>
                </c:pt>
                <c:pt idx="248">
                  <c:v>69581174.443025231</c:v>
                </c:pt>
                <c:pt idx="249">
                  <c:v>48374644.487365425</c:v>
                </c:pt>
                <c:pt idx="250">
                  <c:v>73910921.028604627</c:v>
                </c:pt>
                <c:pt idx="251">
                  <c:v>85838231.870060071</c:v>
                </c:pt>
                <c:pt idx="252">
                  <c:v>25501761.178988427</c:v>
                </c:pt>
                <c:pt idx="253">
                  <c:v>-112873784.95221549</c:v>
                </c:pt>
                <c:pt idx="254">
                  <c:v>-268344431.62463617</c:v>
                </c:pt>
                <c:pt idx="255">
                  <c:v>-348403033.80289519</c:v>
                </c:pt>
                <c:pt idx="256">
                  <c:v>-290150096.70286191</c:v>
                </c:pt>
                <c:pt idx="257">
                  <c:v>-105556407.86692089</c:v>
                </c:pt>
                <c:pt idx="258">
                  <c:v>120996920.41962111</c:v>
                </c:pt>
                <c:pt idx="259">
                  <c:v>282395485.15455854</c:v>
                </c:pt>
                <c:pt idx="260">
                  <c:v>312964156.61640543</c:v>
                </c:pt>
                <c:pt idx="261">
                  <c:v>224595413.83538431</c:v>
                </c:pt>
                <c:pt idx="262">
                  <c:v>91652536.229729235</c:v>
                </c:pt>
                <c:pt idx="263">
                  <c:v>-3440999.7087949216</c:v>
                </c:pt>
                <c:pt idx="264">
                  <c:v>-25502895.203809343</c:v>
                </c:pt>
                <c:pt idx="265">
                  <c:v>-4711094.5404933468</c:v>
                </c:pt>
                <c:pt idx="266">
                  <c:v>-6236036.7947001159</c:v>
                </c:pt>
                <c:pt idx="267">
                  <c:v>-74451179.076175407</c:v>
                </c:pt>
                <c:pt idx="268">
                  <c:v>-192703337.3924512</c:v>
                </c:pt>
                <c:pt idx="269">
                  <c:v>-288569490.06356943</c:v>
                </c:pt>
                <c:pt idx="270">
                  <c:v>-282242515.62846982</c:v>
                </c:pt>
                <c:pt idx="271">
                  <c:v>-144777867.94760069</c:v>
                </c:pt>
                <c:pt idx="272">
                  <c:v>74901980.630437717</c:v>
                </c:pt>
                <c:pt idx="273">
                  <c:v>274454184.08764356</c:v>
                </c:pt>
                <c:pt idx="274">
                  <c:v>358968949.56639683</c:v>
                </c:pt>
                <c:pt idx="275">
                  <c:v>298000196.03858596</c:v>
                </c:pt>
                <c:pt idx="276">
                  <c:v>140927453.51073158</c:v>
                </c:pt>
                <c:pt idx="277">
                  <c:v>-18846965.756620705</c:v>
                </c:pt>
                <c:pt idx="278">
                  <c:v>-105646751.37008037</c:v>
                </c:pt>
                <c:pt idx="279">
                  <c:v>-106900344.16624145</c:v>
                </c:pt>
                <c:pt idx="280">
                  <c:v>-72058490.271507621</c:v>
                </c:pt>
                <c:pt idx="281">
                  <c:v>-67825218.128661484</c:v>
                </c:pt>
                <c:pt idx="282">
                  <c:v>-122995628.34889862</c:v>
                </c:pt>
                <c:pt idx="283">
                  <c:v>-203097030.6099613</c:v>
                </c:pt>
                <c:pt idx="284">
                  <c:v>-233579846.95493284</c:v>
                </c:pt>
                <c:pt idx="285">
                  <c:v>-155578985.76659113</c:v>
                </c:pt>
                <c:pt idx="286">
                  <c:v>25368672.030089341</c:v>
                </c:pt>
                <c:pt idx="287">
                  <c:v>233157504.34305632</c:v>
                </c:pt>
                <c:pt idx="288">
                  <c:v>363849810.51078463</c:v>
                </c:pt>
                <c:pt idx="289">
                  <c:v>349668531.2911098</c:v>
                </c:pt>
                <c:pt idx="290">
                  <c:v>201413950.85398328</c:v>
                </c:pt>
                <c:pt idx="291">
                  <c:v>753970.60394610465</c:v>
                </c:pt>
                <c:pt idx="292">
                  <c:v>-152205361.60843071</c:v>
                </c:pt>
                <c:pt idx="293">
                  <c:v>-200477480.12108129</c:v>
                </c:pt>
                <c:pt idx="294">
                  <c:v>-159696547.38010556</c:v>
                </c:pt>
                <c:pt idx="295">
                  <c:v>-97113991.272069514</c:v>
                </c:pt>
                <c:pt idx="296">
                  <c:v>-76792393.150293291</c:v>
                </c:pt>
                <c:pt idx="297">
                  <c:v>-110793852.58287184</c:v>
                </c:pt>
                <c:pt idx="298">
                  <c:v>-151210962.24874225</c:v>
                </c:pt>
                <c:pt idx="299">
                  <c:v>-128500361.62017626</c:v>
                </c:pt>
                <c:pt idx="300">
                  <c:v>-8407532.8451126218</c:v>
                </c:pt>
                <c:pt idx="301">
                  <c:v>173896801.33216268</c:v>
                </c:pt>
                <c:pt idx="302">
                  <c:v>328348725.25554693</c:v>
                </c:pt>
                <c:pt idx="303">
                  <c:v>365119872.58776927</c:v>
                </c:pt>
                <c:pt idx="304">
                  <c:v>253518541.19247204</c:v>
                </c:pt>
                <c:pt idx="305">
                  <c:v>44403615.759951293</c:v>
                </c:pt>
                <c:pt idx="306">
                  <c:v>-159708330.56812099</c:v>
                </c:pt>
                <c:pt idx="307">
                  <c:v>-267164606.84044364</c:v>
                </c:pt>
                <c:pt idx="308">
                  <c:v>-250617788.53621149</c:v>
                </c:pt>
                <c:pt idx="309">
                  <c:v>-156311383.744077</c:v>
                </c:pt>
                <c:pt idx="310">
                  <c:v>-64749428.1526016</c:v>
                </c:pt>
                <c:pt idx="311">
                  <c:v>-31598254.466612518</c:v>
                </c:pt>
                <c:pt idx="312">
                  <c:v>-50591746.288758531</c:v>
                </c:pt>
                <c:pt idx="313">
                  <c:v>-63924333.887480818</c:v>
                </c:pt>
                <c:pt idx="314">
                  <c:v>-11656856.691502541</c:v>
                </c:pt>
                <c:pt idx="315">
                  <c:v>116143828.18335216</c:v>
                </c:pt>
                <c:pt idx="316">
                  <c:v>262970380.4606556</c:v>
                </c:pt>
                <c:pt idx="317">
                  <c:v>338543483.67717916</c:v>
                </c:pt>
                <c:pt idx="318">
                  <c:v>279210522.01647496</c:v>
                </c:pt>
                <c:pt idx="319">
                  <c:v>94529028.571510226</c:v>
                </c:pt>
              </c:numCache>
            </c:numRef>
          </c:xVal>
          <c:yVal>
            <c:numRef>
              <c:f>'Задание 1'!$B$3:$B$322</c:f>
              <c:numCache>
                <c:formatCode>General</c:formatCode>
                <c:ptCount val="320"/>
                <c:pt idx="0">
                  <c:v>0</c:v>
                </c:pt>
                <c:pt idx="1">
                  <c:v>-12820248.130935267</c:v>
                </c:pt>
                <c:pt idx="2">
                  <c:v>32660881.293750048</c:v>
                </c:pt>
                <c:pt idx="3">
                  <c:v>144008645.17793405</c:v>
                </c:pt>
                <c:pt idx="4">
                  <c:v>264723738.05367547</c:v>
                </c:pt>
                <c:pt idx="5">
                  <c:v>309257427.90344799</c:v>
                </c:pt>
                <c:pt idx="6">
                  <c:v>222880365.16962102</c:v>
                </c:pt>
                <c:pt idx="7">
                  <c:v>24660656.052888945</c:v>
                </c:pt>
                <c:pt idx="8">
                  <c:v>-197372097.54457551</c:v>
                </c:pt>
                <c:pt idx="9">
                  <c:v>-337244233.52294922</c:v>
                </c:pt>
                <c:pt idx="10">
                  <c:v>-334828735.05769122</c:v>
                </c:pt>
                <c:pt idx="11">
                  <c:v>-210050566.24908257</c:v>
                </c:pt>
                <c:pt idx="12">
                  <c:v>-45265935.993280381</c:v>
                </c:pt>
                <c:pt idx="13">
                  <c:v>71146523.969269171</c:v>
                </c:pt>
                <c:pt idx="14">
                  <c:v>100901378.42343067</c:v>
                </c:pt>
                <c:pt idx="15">
                  <c:v>73673508.80969277</c:v>
                </c:pt>
                <c:pt idx="16">
                  <c:v>56083365.755140215</c:v>
                </c:pt>
                <c:pt idx="17">
                  <c:v>95520809.298334137</c:v>
                </c:pt>
                <c:pt idx="18">
                  <c:v>179930305.36523816</c:v>
                </c:pt>
                <c:pt idx="19">
                  <c:v>243039179.72949213</c:v>
                </c:pt>
                <c:pt idx="20">
                  <c:v>212039371.36810067</c:v>
                </c:pt>
                <c:pt idx="21">
                  <c:v>64209556.720339879</c:v>
                </c:pt>
                <c:pt idx="22">
                  <c:v>-148162005.03819704</c:v>
                </c:pt>
                <c:pt idx="23">
                  <c:v>-323776126.79565883</c:v>
                </c:pt>
                <c:pt idx="24">
                  <c:v>-373280630.77304363</c:v>
                </c:pt>
                <c:pt idx="25">
                  <c:v>-274714467.77211249</c:v>
                </c:pt>
                <c:pt idx="26">
                  <c:v>-86227495.085614011</c:v>
                </c:pt>
                <c:pt idx="27">
                  <c:v>92251588.03563562</c:v>
                </c:pt>
                <c:pt idx="28">
                  <c:v>182154512.47838849</c:v>
                </c:pt>
                <c:pt idx="29">
                  <c:v>171583839.69321495</c:v>
                </c:pt>
                <c:pt idx="30">
                  <c:v>113178704.57821526</c:v>
                </c:pt>
                <c:pt idx="31">
                  <c:v>78162491.321749926</c:v>
                </c:pt>
                <c:pt idx="32">
                  <c:v>100476659.28785457</c:v>
                </c:pt>
                <c:pt idx="33">
                  <c:v>151185444.87273398</c:v>
                </c:pt>
                <c:pt idx="34">
                  <c:v>161374776.574038</c:v>
                </c:pt>
                <c:pt idx="35">
                  <c:v>77037240.197193027</c:v>
                </c:pt>
                <c:pt idx="36">
                  <c:v>-93687263.872517362</c:v>
                </c:pt>
                <c:pt idx="37">
                  <c:v>-275785320.81955129</c:v>
                </c:pt>
                <c:pt idx="38">
                  <c:v>-370584420.36436856</c:v>
                </c:pt>
                <c:pt idx="39">
                  <c:v>-318673569.33543861</c:v>
                </c:pt>
                <c:pt idx="40">
                  <c:v>-139911464.15343624</c:v>
                </c:pt>
                <c:pt idx="41">
                  <c:v>77053328.845638156</c:v>
                </c:pt>
                <c:pt idx="42">
                  <c:v>229141673.84718597</c:v>
                </c:pt>
                <c:pt idx="43">
                  <c:v>260749639.44136739</c:v>
                </c:pt>
                <c:pt idx="44">
                  <c:v>192127634.7223042</c:v>
                </c:pt>
                <c:pt idx="45">
                  <c:v>96598577.077315047</c:v>
                </c:pt>
                <c:pt idx="46">
                  <c:v>44260270.885051638</c:v>
                </c:pt>
                <c:pt idx="47">
                  <c:v>52445384.033029132</c:v>
                </c:pt>
                <c:pt idx="48">
                  <c:v>77580499.784249559</c:v>
                </c:pt>
                <c:pt idx="49">
                  <c:v>53305189.800449044</c:v>
                </c:pt>
                <c:pt idx="50">
                  <c:v>-53286883.352747202</c:v>
                </c:pt>
                <c:pt idx="51">
                  <c:v>-208503362.22149953</c:v>
                </c:pt>
                <c:pt idx="52">
                  <c:v>-327183717.74945849</c:v>
                </c:pt>
                <c:pt idx="53">
                  <c:v>-327281998.45904911</c:v>
                </c:pt>
                <c:pt idx="54">
                  <c:v>-186868290.93580481</c:v>
                </c:pt>
                <c:pt idx="55">
                  <c:v>36111165.869896621</c:v>
                </c:pt>
                <c:pt idx="56">
                  <c:v>235995430.51467943</c:v>
                </c:pt>
                <c:pt idx="57">
                  <c:v>322782142.51142597</c:v>
                </c:pt>
                <c:pt idx="58">
                  <c:v>274685648.39364183</c:v>
                </c:pt>
                <c:pt idx="59">
                  <c:v>145364763.30242878</c:v>
                </c:pt>
                <c:pt idx="60">
                  <c:v>22419717.746926665</c:v>
                </c:pt>
                <c:pt idx="61">
                  <c:v>-33095278.136561573</c:v>
                </c:pt>
                <c:pt idx="62">
                  <c:v>-24135131.196836505</c:v>
                </c:pt>
                <c:pt idx="63">
                  <c:v>-7057052.855657652</c:v>
                </c:pt>
                <c:pt idx="64">
                  <c:v>-42085236.604245156</c:v>
                </c:pt>
                <c:pt idx="65">
                  <c:v>-141450092.63881347</c:v>
                </c:pt>
                <c:pt idx="66">
                  <c:v>-253348717.32579157</c:v>
                </c:pt>
                <c:pt idx="67">
                  <c:v>-294439650.88828218</c:v>
                </c:pt>
                <c:pt idx="68">
                  <c:v>-208982739.52051136</c:v>
                </c:pt>
                <c:pt idx="69">
                  <c:v>-13221195.196196992</c:v>
                </c:pt>
                <c:pt idx="70">
                  <c:v>207038804.36133575</c:v>
                </c:pt>
                <c:pt idx="71">
                  <c:v>345792375.25387949</c:v>
                </c:pt>
                <c:pt idx="72">
                  <c:v>340908408.5464654</c:v>
                </c:pt>
                <c:pt idx="73">
                  <c:v>210302023.23342109</c:v>
                </c:pt>
                <c:pt idx="74">
                  <c:v>36479261.799508572</c:v>
                </c:pt>
                <c:pt idx="75">
                  <c:v>-89173009.699220061</c:v>
                </c:pt>
                <c:pt idx="76">
                  <c:v>-123922181.67516974</c:v>
                </c:pt>
                <c:pt idx="77">
                  <c:v>-94245118.379776031</c:v>
                </c:pt>
                <c:pt idx="78">
                  <c:v>-66982535.297215998</c:v>
                </c:pt>
                <c:pt idx="79">
                  <c:v>-93314626.18243891</c:v>
                </c:pt>
                <c:pt idx="80">
                  <c:v>-166512329.6412541</c:v>
                </c:pt>
                <c:pt idx="81">
                  <c:v>-224237655.94348031</c:v>
                </c:pt>
                <c:pt idx="82">
                  <c:v>-194281580.47716659</c:v>
                </c:pt>
                <c:pt idx="83">
                  <c:v>-51416226.94378148</c:v>
                </c:pt>
                <c:pt idx="84">
                  <c:v>155571455.92389652</c:v>
                </c:pt>
                <c:pt idx="85">
                  <c:v>327431473.68421292</c:v>
                </c:pt>
                <c:pt idx="86">
                  <c:v>374331225.66720331</c:v>
                </c:pt>
                <c:pt idx="87">
                  <c:v>272269910.19114423</c:v>
                </c:pt>
                <c:pt idx="88">
                  <c:v>78010199.346039325</c:v>
                </c:pt>
                <c:pt idx="89">
                  <c:v>-107502960.62358135</c:v>
                </c:pt>
                <c:pt idx="90">
                  <c:v>-202372080.38118511</c:v>
                </c:pt>
                <c:pt idx="91">
                  <c:v>-191053135.68050367</c:v>
                </c:pt>
                <c:pt idx="92">
                  <c:v>-124798932.13152549</c:v>
                </c:pt>
                <c:pt idx="93">
                  <c:v>-77063885.590072811</c:v>
                </c:pt>
                <c:pt idx="94">
                  <c:v>-86749074.10038583</c:v>
                </c:pt>
                <c:pt idx="95">
                  <c:v>-129954506.13375789</c:v>
                </c:pt>
                <c:pt idx="96">
                  <c:v>-140144079.48218665</c:v>
                </c:pt>
                <c:pt idx="97">
                  <c:v>-61959818.579997554</c:v>
                </c:pt>
                <c:pt idx="98">
                  <c:v>100319703.32424001</c:v>
                </c:pt>
                <c:pt idx="99">
                  <c:v>275451742.62145346</c:v>
                </c:pt>
                <c:pt idx="100">
                  <c:v>366251995.07684058</c:v>
                </c:pt>
                <c:pt idx="101">
                  <c:v>312169903.74955887</c:v>
                </c:pt>
                <c:pt idx="102">
                  <c:v>130896478.65388872</c:v>
                </c:pt>
                <c:pt idx="103">
                  <c:v>-89850289.506057888</c:v>
                </c:pt>
                <c:pt idx="104">
                  <c:v>-245486343.32595748</c:v>
                </c:pt>
                <c:pt idx="105">
                  <c:v>-277283241.76046956</c:v>
                </c:pt>
                <c:pt idx="106">
                  <c:v>-203057101.71710002</c:v>
                </c:pt>
                <c:pt idx="107">
                  <c:v>-96554733.917818666</c:v>
                </c:pt>
                <c:pt idx="108">
                  <c:v>-31575565.631335407</c:v>
                </c:pt>
                <c:pt idx="109">
                  <c:v>-30663789.619185328</c:v>
                </c:pt>
                <c:pt idx="110">
                  <c:v>-54076683.767490849</c:v>
                </c:pt>
                <c:pt idx="111">
                  <c:v>-35751018.367915571</c:v>
                </c:pt>
                <c:pt idx="112">
                  <c:v>60477431.530515105</c:v>
                </c:pt>
                <c:pt idx="113">
                  <c:v>205642848.27228937</c:v>
                </c:pt>
                <c:pt idx="114">
                  <c:v>318000674.82062757</c:v>
                </c:pt>
                <c:pt idx="115">
                  <c:v>315968163.92387128</c:v>
                </c:pt>
                <c:pt idx="116">
                  <c:v>175612714.64330101</c:v>
                </c:pt>
                <c:pt idx="117">
                  <c:v>-47477346.098149925</c:v>
                </c:pt>
                <c:pt idx="118">
                  <c:v>-248236421.95513195</c:v>
                </c:pt>
                <c:pt idx="119">
                  <c:v>-334942284.89232063</c:v>
                </c:pt>
                <c:pt idx="120">
                  <c:v>-283199846.81430864</c:v>
                </c:pt>
                <c:pt idx="121">
                  <c:v>-145533411.8915742</c:v>
                </c:pt>
                <c:pt idx="122">
                  <c:v>-11428225.522727162</c:v>
                </c:pt>
                <c:pt idx="123">
                  <c:v>53662702.242216989</c:v>
                </c:pt>
                <c:pt idx="124">
                  <c:v>48151435.176792391</c:v>
                </c:pt>
                <c:pt idx="125">
                  <c:v>26434572.24730742</c:v>
                </c:pt>
                <c:pt idx="126">
                  <c:v>50632385.179425061</c:v>
                </c:pt>
                <c:pt idx="127">
                  <c:v>137682019.81959772</c:v>
                </c:pt>
                <c:pt idx="128">
                  <c:v>240603379.19553381</c:v>
                </c:pt>
                <c:pt idx="129">
                  <c:v>278407067.1733433</c:v>
                </c:pt>
                <c:pt idx="130">
                  <c:v>194397750.2522938</c:v>
                </c:pt>
                <c:pt idx="131">
                  <c:v>1887798.8088150769</c:v>
                </c:pt>
                <c:pt idx="132">
                  <c:v>-215787480.11760038</c:v>
                </c:pt>
                <c:pt idx="133">
                  <c:v>-352871317.82951903</c:v>
                </c:pt>
                <c:pt idx="134">
                  <c:v>-345404028.76851696</c:v>
                </c:pt>
                <c:pt idx="135">
                  <c:v>-209283172.79863408</c:v>
                </c:pt>
                <c:pt idx="136">
                  <c:v>-26997070.043059945</c:v>
                </c:pt>
                <c:pt idx="137">
                  <c:v>107280378.76449609</c:v>
                </c:pt>
                <c:pt idx="138">
                  <c:v>146527011.14968476</c:v>
                </c:pt>
                <c:pt idx="139">
                  <c:v>114061524.43117942</c:v>
                </c:pt>
                <c:pt idx="140">
                  <c:v>76902129.022290319</c:v>
                </c:pt>
                <c:pt idx="141">
                  <c:v>89981060.531107634</c:v>
                </c:pt>
                <c:pt idx="142">
                  <c:v>151928544.49231884</c:v>
                </c:pt>
                <c:pt idx="143">
                  <c:v>204436753.76428977</c:v>
                </c:pt>
                <c:pt idx="144">
                  <c:v>175973247.23593673</c:v>
                </c:pt>
                <c:pt idx="145">
                  <c:v>38769477.019227684</c:v>
                </c:pt>
                <c:pt idx="146">
                  <c:v>-162068152.19308126</c:v>
                </c:pt>
                <c:pt idx="147">
                  <c:v>-329601307.60765171</c:v>
                </c:pt>
                <c:pt idx="148">
                  <c:v>-373735616.579593</c:v>
                </c:pt>
                <c:pt idx="149">
                  <c:v>-268490143.49476397</c:v>
                </c:pt>
                <c:pt idx="150">
                  <c:v>-69110193.073382318</c:v>
                </c:pt>
                <c:pt idx="151">
                  <c:v>122690132.41088262</c:v>
                </c:pt>
                <c:pt idx="152">
                  <c:v>221918672.7161085</c:v>
                </c:pt>
                <c:pt idx="153">
                  <c:v>209502191.28389928</c:v>
                </c:pt>
                <c:pt idx="154">
                  <c:v>135288336.04077882</c:v>
                </c:pt>
                <c:pt idx="155">
                  <c:v>74874470.224412501</c:v>
                </c:pt>
                <c:pt idx="156">
                  <c:v>72059196.712405726</c:v>
                </c:pt>
                <c:pt idx="157">
                  <c:v>107992457.8922762</c:v>
                </c:pt>
                <c:pt idx="158">
                  <c:v>118575382.03217494</c:v>
                </c:pt>
                <c:pt idx="159">
                  <c:v>47117282.317354694</c:v>
                </c:pt>
                <c:pt idx="160">
                  <c:v>-106060492.54664144</c:v>
                </c:pt>
                <c:pt idx="161">
                  <c:v>-273691005.69426858</c:v>
                </c:pt>
                <c:pt idx="162">
                  <c:v>-360301523.68140829</c:v>
                </c:pt>
                <c:pt idx="163">
                  <c:v>-304318725.76270807</c:v>
                </c:pt>
                <c:pt idx="164">
                  <c:v>-121198162.07839116</c:v>
                </c:pt>
                <c:pt idx="165">
                  <c:v>102502692.45778999</c:v>
                </c:pt>
                <c:pt idx="166">
                  <c:v>260974651.53455618</c:v>
                </c:pt>
                <c:pt idx="167">
                  <c:v>292560564.72657943</c:v>
                </c:pt>
                <c:pt idx="168">
                  <c:v>212679347.50505212</c:v>
                </c:pt>
                <c:pt idx="169">
                  <c:v>95403855.661472231</c:v>
                </c:pt>
                <c:pt idx="170">
                  <c:v>18097869.840230197</c:v>
                </c:pt>
                <c:pt idx="171">
                  <c:v>8435552.5877322108</c:v>
                </c:pt>
                <c:pt idx="172">
                  <c:v>30507644.384418845</c:v>
                </c:pt>
                <c:pt idx="173">
                  <c:v>18583158.269957781</c:v>
                </c:pt>
                <c:pt idx="174">
                  <c:v>-66778865.790600061</c:v>
                </c:pt>
                <c:pt idx="175">
                  <c:v>-201459494.18408287</c:v>
                </c:pt>
                <c:pt idx="176">
                  <c:v>-307315403.13466066</c:v>
                </c:pt>
                <c:pt idx="177">
                  <c:v>-303372230.03839052</c:v>
                </c:pt>
                <c:pt idx="178">
                  <c:v>-163694541.66531289</c:v>
                </c:pt>
                <c:pt idx="179">
                  <c:v>58664079.813010395</c:v>
                </c:pt>
                <c:pt idx="180">
                  <c:v>259516084.51774603</c:v>
                </c:pt>
                <c:pt idx="181">
                  <c:v>345673504.20144033</c:v>
                </c:pt>
                <c:pt idx="182">
                  <c:v>290240084.89129382</c:v>
                </c:pt>
                <c:pt idx="183">
                  <c:v>144537301.56439778</c:v>
                </c:pt>
                <c:pt idx="184">
                  <c:v>-241444.87587174773</c:v>
                </c:pt>
                <c:pt idx="185">
                  <c:v>-74414507.721638069</c:v>
                </c:pt>
                <c:pt idx="186">
                  <c:v>-71930752.565405548</c:v>
                </c:pt>
                <c:pt idx="187">
                  <c:v>-45214122.891003773</c:v>
                </c:pt>
                <c:pt idx="188">
                  <c:v>-58248380.839819908</c:v>
                </c:pt>
                <c:pt idx="189">
                  <c:v>-132705304.40993471</c:v>
                </c:pt>
                <c:pt idx="190">
                  <c:v>-226538497.60769132</c:v>
                </c:pt>
                <c:pt idx="191">
                  <c:v>-261244226.48966953</c:v>
                </c:pt>
                <c:pt idx="192">
                  <c:v>-179223681.27712744</c:v>
                </c:pt>
                <c:pt idx="193">
                  <c:v>9245502.5632442236</c:v>
                </c:pt>
                <c:pt idx="194">
                  <c:v>223542122.98144042</c:v>
                </c:pt>
                <c:pt idx="195">
                  <c:v>358433682.75660431</c:v>
                </c:pt>
                <c:pt idx="196">
                  <c:v>348305574.68251789</c:v>
                </c:pt>
                <c:pt idx="197">
                  <c:v>207027127.72820821</c:v>
                </c:pt>
                <c:pt idx="198">
                  <c:v>16894651.099269494</c:v>
                </c:pt>
                <c:pt idx="199">
                  <c:v>-125362727.15686575</c:v>
                </c:pt>
                <c:pt idx="200">
                  <c:v>-168601865.26913032</c:v>
                </c:pt>
                <c:pt idx="201">
                  <c:v>-133028944.67146376</c:v>
                </c:pt>
                <c:pt idx="202">
                  <c:v>-85793478.18781729</c:v>
                </c:pt>
                <c:pt idx="203">
                  <c:v>-85528998.871780545</c:v>
                </c:pt>
                <c:pt idx="204">
                  <c:v>-136241125.11051404</c:v>
                </c:pt>
                <c:pt idx="205">
                  <c:v>-183733537.93962255</c:v>
                </c:pt>
                <c:pt idx="206">
                  <c:v>-157221489.55576813</c:v>
                </c:pt>
                <c:pt idx="207">
                  <c:v>-26363712.505298465</c:v>
                </c:pt>
                <c:pt idx="208">
                  <c:v>167585892.70630902</c:v>
                </c:pt>
                <c:pt idx="209">
                  <c:v>330255387.62730402</c:v>
                </c:pt>
                <c:pt idx="210">
                  <c:v>371502020.1042968</c:v>
                </c:pt>
                <c:pt idx="211">
                  <c:v>263421155.33840549</c:v>
                </c:pt>
                <c:pt idx="212">
                  <c:v>59606808.1746649</c:v>
                </c:pt>
                <c:pt idx="213">
                  <c:v>-137711182.0647341</c:v>
                </c:pt>
                <c:pt idx="214">
                  <c:v>-240688513.74986041</c:v>
                </c:pt>
                <c:pt idx="215">
                  <c:v>-226845779.84859279</c:v>
                </c:pt>
                <c:pt idx="216">
                  <c:v>-144605439.11747468</c:v>
                </c:pt>
                <c:pt idx="217">
                  <c:v>-71609788.180433601</c:v>
                </c:pt>
                <c:pt idx="218">
                  <c:v>-56476899.064712048</c:v>
                </c:pt>
                <c:pt idx="219">
                  <c:v>-85405051.005395636</c:v>
                </c:pt>
                <c:pt idx="220">
                  <c:v>-96782745.037388414</c:v>
                </c:pt>
                <c:pt idx="221">
                  <c:v>-32605043.741763487</c:v>
                </c:pt>
                <c:pt idx="222">
                  <c:v>110851225.57844931</c:v>
                </c:pt>
                <c:pt idx="223">
                  <c:v>270488564.88318771</c:v>
                </c:pt>
                <c:pt idx="224">
                  <c:v>352759848.15336788</c:v>
                </c:pt>
                <c:pt idx="225">
                  <c:v>295180774.13818151</c:v>
                </c:pt>
                <c:pt idx="226">
                  <c:v>110901556.79528254</c:v>
                </c:pt>
                <c:pt idx="227">
                  <c:v>-114912927.3169558</c:v>
                </c:pt>
                <c:pt idx="228">
                  <c:v>-275511882.87953085</c:v>
                </c:pt>
                <c:pt idx="229">
                  <c:v>-306508999.6138131</c:v>
                </c:pt>
                <c:pt idx="230">
                  <c:v>-220963058.7681798</c:v>
                </c:pt>
                <c:pt idx="231">
                  <c:v>-93168175.048545897</c:v>
                </c:pt>
                <c:pt idx="232">
                  <c:v>-3901708.5844337642</c:v>
                </c:pt>
                <c:pt idx="233">
                  <c:v>14129318.051773705</c:v>
                </c:pt>
                <c:pt idx="234">
                  <c:v>-6991005.5293568149</c:v>
                </c:pt>
                <c:pt idx="235">
                  <c:v>-1897309.3816808164</c:v>
                </c:pt>
                <c:pt idx="236">
                  <c:v>72138811.965528786</c:v>
                </c:pt>
                <c:pt idx="237">
                  <c:v>195951909.61062637</c:v>
                </c:pt>
                <c:pt idx="238">
                  <c:v>295171998.42106545</c:v>
                </c:pt>
                <c:pt idx="239">
                  <c:v>289570281.22641975</c:v>
                </c:pt>
                <c:pt idx="240">
                  <c:v>151206210.0203855</c:v>
                </c:pt>
                <c:pt idx="241">
                  <c:v>-69577135.257249326</c:v>
                </c:pt>
                <c:pt idx="242">
                  <c:v>-269751973.56663197</c:v>
                </c:pt>
                <c:pt idx="243">
                  <c:v>-354918980.42048144</c:v>
                </c:pt>
                <c:pt idx="244">
                  <c:v>-295788579.22921932</c:v>
                </c:pt>
                <c:pt idx="245">
                  <c:v>-142406707.5573048</c:v>
                </c:pt>
                <c:pt idx="246">
                  <c:v>12511918.481084451</c:v>
                </c:pt>
                <c:pt idx="247">
                  <c:v>95240626.440281168</c:v>
                </c:pt>
                <c:pt idx="248">
                  <c:v>95356255.731468409</c:v>
                </c:pt>
                <c:pt idx="249">
                  <c:v>63301941.220159397</c:v>
                </c:pt>
                <c:pt idx="250">
                  <c:v>64886059.87418437</c:v>
                </c:pt>
                <c:pt idx="251">
                  <c:v>126528822.87520809</c:v>
                </c:pt>
                <c:pt idx="252">
                  <c:v>211212569.31192851</c:v>
                </c:pt>
                <c:pt idx="253">
                  <c:v>243041484.6426757</c:v>
                </c:pt>
                <c:pt idx="254">
                  <c:v>163561291.20075485</c:v>
                </c:pt>
                <c:pt idx="255">
                  <c:v>-20086278.672756277</c:v>
                </c:pt>
                <c:pt idx="256">
                  <c:v>-230232162.51887143</c:v>
                </c:pt>
                <c:pt idx="257">
                  <c:v>-362440113.60888088</c:v>
                </c:pt>
                <c:pt idx="258">
                  <c:v>-349611742.45537937</c:v>
                </c:pt>
                <c:pt idx="259">
                  <c:v>-203574424.02970266</c:v>
                </c:pt>
                <c:pt idx="260">
                  <c:v>-6251888.305408895</c:v>
                </c:pt>
                <c:pt idx="261">
                  <c:v>143313148.35907361</c:v>
                </c:pt>
                <c:pt idx="262">
                  <c:v>190035286.14235467</c:v>
                </c:pt>
                <c:pt idx="263">
                  <c:v>151059021.31834236</c:v>
                </c:pt>
                <c:pt idx="264">
                  <c:v>93615168.944622129</c:v>
                </c:pt>
                <c:pt idx="265">
                  <c:v>79975148.611261189</c:v>
                </c:pt>
                <c:pt idx="266">
                  <c:v>119519257.3669332</c:v>
                </c:pt>
                <c:pt idx="267">
                  <c:v>162229907.71433014</c:v>
                </c:pt>
                <c:pt idx="268">
                  <c:v>138134956.59197569</c:v>
                </c:pt>
                <c:pt idx="269">
                  <c:v>14291003.410924837</c:v>
                </c:pt>
                <c:pt idx="270">
                  <c:v>-172064389.60417944</c:v>
                </c:pt>
                <c:pt idx="271">
                  <c:v>-329371748.655267</c:v>
                </c:pt>
                <c:pt idx="272">
                  <c:v>-367647399.71215975</c:v>
                </c:pt>
                <c:pt idx="273">
                  <c:v>-257116104.9509173</c:v>
                </c:pt>
                <c:pt idx="274">
                  <c:v>-49583365.494164497</c:v>
                </c:pt>
                <c:pt idx="275">
                  <c:v>152464126.97476202</c:v>
                </c:pt>
                <c:pt idx="276">
                  <c:v>258579475.74485672</c:v>
                </c:pt>
                <c:pt idx="277">
                  <c:v>243005055.87804079</c:v>
                </c:pt>
                <c:pt idx="278">
                  <c:v>152716502.90804917</c:v>
                </c:pt>
                <c:pt idx="279">
                  <c:v>67293031.093728989</c:v>
                </c:pt>
                <c:pt idx="280">
                  <c:v>40078290.213880107</c:v>
                </c:pt>
                <c:pt idx="281">
                  <c:v>62301763.822858363</c:v>
                </c:pt>
                <c:pt idx="282">
                  <c:v>74880670.363436848</c:v>
                </c:pt>
                <c:pt idx="283">
                  <c:v>18515381.395059973</c:v>
                </c:pt>
                <c:pt idx="284">
                  <c:v>-114639808.12761034</c:v>
                </c:pt>
                <c:pt idx="285">
                  <c:v>-265838191.84948313</c:v>
                </c:pt>
                <c:pt idx="286">
                  <c:v>-343662338.38958526</c:v>
                </c:pt>
                <c:pt idx="287">
                  <c:v>-284823539.13625491</c:v>
                </c:pt>
                <c:pt idx="288">
                  <c:v>-100095071.31374189</c:v>
                </c:pt>
                <c:pt idx="289">
                  <c:v>126984148.3944298</c:v>
                </c:pt>
                <c:pt idx="290">
                  <c:v>289007908.71171606</c:v>
                </c:pt>
                <c:pt idx="291">
                  <c:v>319063153.08740288</c:v>
                </c:pt>
                <c:pt idx="292">
                  <c:v>227885107.21609676</c:v>
                </c:pt>
                <c:pt idx="293">
                  <c:v>89877419.126536414</c:v>
                </c:pt>
                <c:pt idx="294">
                  <c:v>-10932925.247381628</c:v>
                </c:pt>
                <c:pt idx="295">
                  <c:v>-36918250.876880638</c:v>
                </c:pt>
                <c:pt idx="296">
                  <c:v>-16356363.697880171</c:v>
                </c:pt>
                <c:pt idx="297">
                  <c:v>-14214840.394478947</c:v>
                </c:pt>
                <c:pt idx="298">
                  <c:v>-76511579.317721218</c:v>
                </c:pt>
                <c:pt idx="299">
                  <c:v>-189126901.8422108</c:v>
                </c:pt>
                <c:pt idx="300">
                  <c:v>-281622626.78387016</c:v>
                </c:pt>
                <c:pt idx="301">
                  <c:v>-274644526.63460815</c:v>
                </c:pt>
                <c:pt idx="302">
                  <c:v>-138242826.52102315</c:v>
                </c:pt>
                <c:pt idx="303">
                  <c:v>80123784.405319348</c:v>
                </c:pt>
                <c:pt idx="304">
                  <c:v>278866979.30216217</c:v>
                </c:pt>
                <c:pt idx="305">
                  <c:v>362629752.75729424</c:v>
                </c:pt>
                <c:pt idx="306">
                  <c:v>299836073.06315589</c:v>
                </c:pt>
                <c:pt idx="307">
                  <c:v>139179241.92883286</c:v>
                </c:pt>
                <c:pt idx="308">
                  <c:v>-25301075.986181602</c:v>
                </c:pt>
                <c:pt idx="309">
                  <c:v>-116029571.41354041</c:v>
                </c:pt>
                <c:pt idx="310">
                  <c:v>-118313104.82829671</c:v>
                </c:pt>
                <c:pt idx="311">
                  <c:v>-80609217.194982424</c:v>
                </c:pt>
                <c:pt idx="312">
                  <c:v>-70505328.075180233</c:v>
                </c:pt>
                <c:pt idx="313">
                  <c:v>-119169436.06865576</c:v>
                </c:pt>
                <c:pt idx="314">
                  <c:v>-194691509.51837796</c:v>
                </c:pt>
                <c:pt idx="315">
                  <c:v>-223894482.38280821</c:v>
                </c:pt>
                <c:pt idx="316">
                  <c:v>-147513187.84728673</c:v>
                </c:pt>
                <c:pt idx="317">
                  <c:v>30544304.515405014</c:v>
                </c:pt>
                <c:pt idx="318">
                  <c:v>235792929.90844622</c:v>
                </c:pt>
                <c:pt idx="319">
                  <c:v>364859524.41712505</c:v>
                </c:pt>
              </c:numCache>
            </c:numRef>
          </c:yVal>
          <c:smooth val="1"/>
        </c:ser>
        <c:axId val="89365888"/>
        <c:axId val="89604096"/>
      </c:scatterChart>
      <c:valAx>
        <c:axId val="89365888"/>
        <c:scaling>
          <c:orientation val="minMax"/>
        </c:scaling>
        <c:axPos val="b"/>
        <c:numFmt formatCode="General" sourceLinked="1"/>
        <c:tickLblPos val="nextTo"/>
        <c:crossAx val="89604096"/>
        <c:crosses val="autoZero"/>
        <c:crossBetween val="midCat"/>
      </c:valAx>
      <c:valAx>
        <c:axId val="89604096"/>
        <c:scaling>
          <c:orientation val="minMax"/>
        </c:scaling>
        <c:axPos val="l"/>
        <c:majorGridlines/>
        <c:numFmt formatCode="General" sourceLinked="1"/>
        <c:tickLblPos val="nextTo"/>
        <c:crossAx val="8936588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"/>
  <c:chart>
    <c:autoTitleDeleted val="1"/>
    <c:plotArea>
      <c:layout>
        <c:manualLayout>
          <c:layoutTarget val="inner"/>
          <c:xMode val="edge"/>
          <c:yMode val="edge"/>
          <c:x val="0.10313258415513603"/>
          <c:y val="0.18708295597082183"/>
          <c:w val="0.74287388833677415"/>
          <c:h val="0.76656435523791389"/>
        </c:manualLayout>
      </c:layout>
      <c:scatterChart>
        <c:scatterStyle val="smoothMarker"/>
        <c:ser>
          <c:idx val="0"/>
          <c:order val="0"/>
          <c:tx>
            <c:strRef>
              <c:f>'Задание 2'!$B$2</c:f>
              <c:strCache>
                <c:ptCount val="1"/>
                <c:pt idx="0">
                  <c:v>Y</c:v>
                </c:pt>
              </c:strCache>
            </c:strRef>
          </c:tx>
          <c:xVal>
            <c:numRef>
              <c:f>'Задание 2'!$A$3:$A$183</c:f>
              <c:numCache>
                <c:formatCode>General</c:formatCode>
                <c:ptCount val="181"/>
                <c:pt idx="0">
                  <c:v>60</c:v>
                </c:pt>
                <c:pt idx="1">
                  <c:v>59.963449621145749</c:v>
                </c:pt>
                <c:pt idx="2">
                  <c:v>59.853843015589455</c:v>
                </c:pt>
                <c:pt idx="3">
                  <c:v>59.6713137220964</c:v>
                </c:pt>
                <c:pt idx="4">
                  <c:v>59.416084124494219</c:v>
                </c:pt>
                <c:pt idx="5">
                  <c:v>59.088465180732484</c:v>
                </c:pt>
                <c:pt idx="6">
                  <c:v>58.688856044028341</c:v>
                </c:pt>
                <c:pt idx="7">
                  <c:v>58.217743576559791</c:v>
                </c:pt>
                <c:pt idx="8">
                  <c:v>57.675701756299134</c:v>
                </c:pt>
                <c:pt idx="9">
                  <c:v>57.063390977709211</c:v>
                </c:pt>
                <c:pt idx="10">
                  <c:v>56.381557247154504</c:v>
                </c:pt>
                <c:pt idx="11">
                  <c:v>55.631031274007242</c:v>
                </c:pt>
                <c:pt idx="12">
                  <c:v>54.812727458556054</c:v>
                </c:pt>
                <c:pt idx="13">
                  <c:v>53.92764277795002</c:v>
                </c:pt>
                <c:pt idx="14">
                  <c:v>52.976855571535623</c:v>
                </c:pt>
                <c:pt idx="15">
                  <c:v>51.961524227066313</c:v>
                </c:pt>
                <c:pt idx="16">
                  <c:v>50.88288576938556</c:v>
                </c:pt>
                <c:pt idx="17">
                  <c:v>49.742254353302499</c:v>
                </c:pt>
                <c:pt idx="18">
                  <c:v>48.541019662496851</c:v>
                </c:pt>
                <c:pt idx="19">
                  <c:v>47.280645216403315</c:v>
                </c:pt>
                <c:pt idx="20">
                  <c:v>45.962666587138678</c:v>
                </c:pt>
                <c:pt idx="21">
                  <c:v>44.588689528643656</c:v>
                </c:pt>
                <c:pt idx="22">
                  <c:v>43.160388020319061</c:v>
                </c:pt>
                <c:pt idx="23">
                  <c:v>41.679502227539835</c:v>
                </c:pt>
                <c:pt idx="24">
                  <c:v>40.147836381531491</c:v>
                </c:pt>
                <c:pt idx="25">
                  <c:v>38.56725658119236</c:v>
                </c:pt>
                <c:pt idx="26">
                  <c:v>36.939688519539494</c:v>
                </c:pt>
                <c:pt idx="27">
                  <c:v>35.267115137548387</c:v>
                </c:pt>
                <c:pt idx="28">
                  <c:v>33.551574208244809</c:v>
                </c:pt>
                <c:pt idx="29">
                  <c:v>31.795155853992295</c:v>
                </c:pt>
                <c:pt idx="30">
                  <c:v>29.999999999999993</c:v>
                </c:pt>
                <c:pt idx="31">
                  <c:v>28.16829376715345</c:v>
                </c:pt>
                <c:pt idx="32">
                  <c:v>26.302268807344646</c:v>
                </c:pt>
                <c:pt idx="33">
                  <c:v>24.404198584548013</c:v>
                </c:pt>
                <c:pt idx="34">
                  <c:v>22.476395604954718</c:v>
                </c:pt>
                <c:pt idx="35">
                  <c:v>20.521208599540131</c:v>
                </c:pt>
                <c:pt idx="36">
                  <c:v>18.541019662496847</c:v>
                </c:pt>
                <c:pt idx="37">
                  <c:v>16.538241349019948</c:v>
                </c:pt>
                <c:pt idx="38">
                  <c:v>14.51531373598006</c:v>
                </c:pt>
                <c:pt idx="39">
                  <c:v>12.474701449065554</c:v>
                </c:pt>
                <c:pt idx="40">
                  <c:v>10.418890660015824</c:v>
                </c:pt>
                <c:pt idx="41">
                  <c:v>8.3503860576039273</c:v>
                </c:pt>
                <c:pt idx="42">
                  <c:v>6.2717077960592071</c:v>
                </c:pt>
                <c:pt idx="43">
                  <c:v>4.1853884246475141</c:v>
                </c:pt>
                <c:pt idx="44">
                  <c:v>2.0939698021500517</c:v>
                </c:pt>
                <c:pt idx="45">
                  <c:v>3.67544536472586E-15</c:v>
                </c:pt>
                <c:pt idx="46">
                  <c:v>-2.0939698021500575</c:v>
                </c:pt>
                <c:pt idx="47">
                  <c:v>-4.1853884246475195</c:v>
                </c:pt>
                <c:pt idx="48">
                  <c:v>-6.2717077960592134</c:v>
                </c:pt>
                <c:pt idx="49">
                  <c:v>-8.3503860576039219</c:v>
                </c:pt>
                <c:pt idx="50">
                  <c:v>-10.418890660015819</c:v>
                </c:pt>
                <c:pt idx="51">
                  <c:v>-12.474701449065561</c:v>
                </c:pt>
                <c:pt idx="52">
                  <c:v>-14.515313735980067</c:v>
                </c:pt>
                <c:pt idx="53">
                  <c:v>-16.538241349019955</c:v>
                </c:pt>
                <c:pt idx="54">
                  <c:v>-18.54101966249684</c:v>
                </c:pt>
                <c:pt idx="55">
                  <c:v>-20.521208599540124</c:v>
                </c:pt>
                <c:pt idx="56">
                  <c:v>-22.476395604954725</c:v>
                </c:pt>
                <c:pt idx="57">
                  <c:v>-24.404198584548016</c:v>
                </c:pt>
                <c:pt idx="58">
                  <c:v>-26.30226880734465</c:v>
                </c:pt>
                <c:pt idx="59">
                  <c:v>-28.168293767153454</c:v>
                </c:pt>
                <c:pt idx="60">
                  <c:v>-30.000000000000014</c:v>
                </c:pt>
                <c:pt idx="61">
                  <c:v>-31.795155853992288</c:v>
                </c:pt>
                <c:pt idx="62">
                  <c:v>-33.551574208244801</c:v>
                </c:pt>
                <c:pt idx="63">
                  <c:v>-35.26711513754838</c:v>
                </c:pt>
                <c:pt idx="64">
                  <c:v>-36.939688519539494</c:v>
                </c:pt>
                <c:pt idx="65">
                  <c:v>-38.56725658119236</c:v>
                </c:pt>
                <c:pt idx="66">
                  <c:v>-40.147836381531491</c:v>
                </c:pt>
                <c:pt idx="67">
                  <c:v>-41.679502227539842</c:v>
                </c:pt>
                <c:pt idx="68">
                  <c:v>-43.160388020319068</c:v>
                </c:pt>
                <c:pt idx="69">
                  <c:v>-44.588689528643663</c:v>
                </c:pt>
                <c:pt idx="70">
                  <c:v>-45.962666587138671</c:v>
                </c:pt>
                <c:pt idx="71">
                  <c:v>-47.280645216403315</c:v>
                </c:pt>
                <c:pt idx="72">
                  <c:v>-48.541019662496844</c:v>
                </c:pt>
                <c:pt idx="73">
                  <c:v>-49.742254353302499</c:v>
                </c:pt>
                <c:pt idx="74">
                  <c:v>-50.88288576938556</c:v>
                </c:pt>
                <c:pt idx="75">
                  <c:v>-51.96152422706632</c:v>
                </c:pt>
                <c:pt idx="76">
                  <c:v>-52.976855571535623</c:v>
                </c:pt>
                <c:pt idx="77">
                  <c:v>-53.92764277795002</c:v>
                </c:pt>
                <c:pt idx="78">
                  <c:v>-54.812727458556061</c:v>
                </c:pt>
                <c:pt idx="79">
                  <c:v>-55.631031274007249</c:v>
                </c:pt>
                <c:pt idx="80">
                  <c:v>-56.381557247154497</c:v>
                </c:pt>
                <c:pt idx="81">
                  <c:v>-57.063390977709211</c:v>
                </c:pt>
                <c:pt idx="82">
                  <c:v>-57.675701756299134</c:v>
                </c:pt>
                <c:pt idx="83">
                  <c:v>-58.217743576559791</c:v>
                </c:pt>
                <c:pt idx="84">
                  <c:v>-58.688856044028341</c:v>
                </c:pt>
                <c:pt idx="85">
                  <c:v>-59.088465180732484</c:v>
                </c:pt>
                <c:pt idx="86">
                  <c:v>-59.416084124494219</c:v>
                </c:pt>
                <c:pt idx="87">
                  <c:v>-59.671313722096407</c:v>
                </c:pt>
                <c:pt idx="88">
                  <c:v>-59.853843015589462</c:v>
                </c:pt>
                <c:pt idx="89">
                  <c:v>-59.963449621145749</c:v>
                </c:pt>
                <c:pt idx="90">
                  <c:v>-60</c:v>
                </c:pt>
                <c:pt idx="91">
                  <c:v>-59.963449621145749</c:v>
                </c:pt>
                <c:pt idx="92">
                  <c:v>-59.853843015589455</c:v>
                </c:pt>
                <c:pt idx="93">
                  <c:v>-59.6713137220964</c:v>
                </c:pt>
                <c:pt idx="94">
                  <c:v>-59.416084124494212</c:v>
                </c:pt>
                <c:pt idx="95">
                  <c:v>-59.088465180732484</c:v>
                </c:pt>
                <c:pt idx="96">
                  <c:v>-58.688856044028334</c:v>
                </c:pt>
                <c:pt idx="97">
                  <c:v>-58.217743576559791</c:v>
                </c:pt>
                <c:pt idx="98">
                  <c:v>-57.675701756299134</c:v>
                </c:pt>
                <c:pt idx="99">
                  <c:v>-57.063390977709219</c:v>
                </c:pt>
                <c:pt idx="100">
                  <c:v>-56.381557247154504</c:v>
                </c:pt>
                <c:pt idx="101">
                  <c:v>-55.631031274007242</c:v>
                </c:pt>
                <c:pt idx="102">
                  <c:v>-54.812727458556054</c:v>
                </c:pt>
                <c:pt idx="103">
                  <c:v>-53.927642777950012</c:v>
                </c:pt>
                <c:pt idx="104">
                  <c:v>-52.976855571535616</c:v>
                </c:pt>
                <c:pt idx="105">
                  <c:v>-51.961524227066313</c:v>
                </c:pt>
                <c:pt idx="106">
                  <c:v>-50.882885769385553</c:v>
                </c:pt>
                <c:pt idx="107">
                  <c:v>-49.742254353302492</c:v>
                </c:pt>
                <c:pt idx="108">
                  <c:v>-48.541019662496851</c:v>
                </c:pt>
                <c:pt idx="109">
                  <c:v>-47.280645216403322</c:v>
                </c:pt>
                <c:pt idx="110">
                  <c:v>-45.962666587138678</c:v>
                </c:pt>
                <c:pt idx="111">
                  <c:v>-44.588689528643656</c:v>
                </c:pt>
                <c:pt idx="112">
                  <c:v>-43.160388020319061</c:v>
                </c:pt>
                <c:pt idx="113">
                  <c:v>-41.679502227539835</c:v>
                </c:pt>
                <c:pt idx="114">
                  <c:v>-40.147836381531491</c:v>
                </c:pt>
                <c:pt idx="115">
                  <c:v>-38.567256581192368</c:v>
                </c:pt>
                <c:pt idx="116">
                  <c:v>-36.939688519539487</c:v>
                </c:pt>
                <c:pt idx="117">
                  <c:v>-35.267115137548394</c:v>
                </c:pt>
                <c:pt idx="118">
                  <c:v>-33.551574208244794</c:v>
                </c:pt>
                <c:pt idx="119">
                  <c:v>-31.795155853992302</c:v>
                </c:pt>
                <c:pt idx="120">
                  <c:v>-29.999999999999975</c:v>
                </c:pt>
                <c:pt idx="121">
                  <c:v>-28.168293767153443</c:v>
                </c:pt>
                <c:pt idx="122">
                  <c:v>-26.302268807344664</c:v>
                </c:pt>
                <c:pt idx="123">
                  <c:v>-24.404198584548006</c:v>
                </c:pt>
                <c:pt idx="124">
                  <c:v>-22.476395604954739</c:v>
                </c:pt>
                <c:pt idx="125">
                  <c:v>-20.521208599540113</c:v>
                </c:pt>
                <c:pt idx="126">
                  <c:v>-18.541019662496854</c:v>
                </c:pt>
                <c:pt idx="127">
                  <c:v>-16.538241349019934</c:v>
                </c:pt>
                <c:pt idx="128">
                  <c:v>-14.515313735980067</c:v>
                </c:pt>
                <c:pt idx="129">
                  <c:v>-12.474701449065536</c:v>
                </c:pt>
                <c:pt idx="130">
                  <c:v>-10.418890660015819</c:v>
                </c:pt>
                <c:pt idx="131">
                  <c:v>-8.3503860576039504</c:v>
                </c:pt>
                <c:pt idx="132">
                  <c:v>-6.2717077960592018</c:v>
                </c:pt>
                <c:pt idx="133">
                  <c:v>-4.1853884246475346</c:v>
                </c:pt>
                <c:pt idx="134">
                  <c:v>-2.0939698021500455</c:v>
                </c:pt>
                <c:pt idx="135">
                  <c:v>-1.102633609417758E-14</c:v>
                </c:pt>
                <c:pt idx="136">
                  <c:v>2.093969802150077</c:v>
                </c:pt>
                <c:pt idx="137">
                  <c:v>4.1853884246475133</c:v>
                </c:pt>
                <c:pt idx="138">
                  <c:v>6.271707796059232</c:v>
                </c:pt>
                <c:pt idx="139">
                  <c:v>8.3503860576039273</c:v>
                </c:pt>
                <c:pt idx="140">
                  <c:v>10.418890660015798</c:v>
                </c:pt>
                <c:pt idx="141">
                  <c:v>12.474701449065565</c:v>
                </c:pt>
                <c:pt idx="142">
                  <c:v>14.515313735980047</c:v>
                </c:pt>
                <c:pt idx="143">
                  <c:v>16.538241349019962</c:v>
                </c:pt>
                <c:pt idx="144">
                  <c:v>18.541019662496833</c:v>
                </c:pt>
                <c:pt idx="145">
                  <c:v>20.521208599540138</c:v>
                </c:pt>
                <c:pt idx="146">
                  <c:v>22.476395604954718</c:v>
                </c:pt>
                <c:pt idx="147">
                  <c:v>24.404198584548034</c:v>
                </c:pt>
                <c:pt idx="148">
                  <c:v>26.302268807344646</c:v>
                </c:pt>
                <c:pt idx="149">
                  <c:v>28.168293767153425</c:v>
                </c:pt>
                <c:pt idx="150">
                  <c:v>30.000000000000007</c:v>
                </c:pt>
                <c:pt idx="151">
                  <c:v>31.795155853992281</c:v>
                </c:pt>
                <c:pt idx="152">
                  <c:v>33.551574208244823</c:v>
                </c:pt>
                <c:pt idx="153">
                  <c:v>35.267115137548373</c:v>
                </c:pt>
                <c:pt idx="154">
                  <c:v>36.939688519539509</c:v>
                </c:pt>
                <c:pt idx="155">
                  <c:v>38.567256581192353</c:v>
                </c:pt>
                <c:pt idx="156">
                  <c:v>40.147836381531505</c:v>
                </c:pt>
                <c:pt idx="157">
                  <c:v>41.679502227539835</c:v>
                </c:pt>
                <c:pt idx="158">
                  <c:v>43.16038802031909</c:v>
                </c:pt>
                <c:pt idx="159">
                  <c:v>44.588689528643656</c:v>
                </c:pt>
                <c:pt idx="160">
                  <c:v>45.962666587138671</c:v>
                </c:pt>
                <c:pt idx="161">
                  <c:v>47.280645216403322</c:v>
                </c:pt>
                <c:pt idx="162">
                  <c:v>48.541019662496844</c:v>
                </c:pt>
                <c:pt idx="163">
                  <c:v>49.742254353302513</c:v>
                </c:pt>
                <c:pt idx="164">
                  <c:v>50.88288576938556</c:v>
                </c:pt>
                <c:pt idx="165">
                  <c:v>51.961524227066327</c:v>
                </c:pt>
                <c:pt idx="166">
                  <c:v>52.976855571535616</c:v>
                </c:pt>
                <c:pt idx="167">
                  <c:v>53.927642777950027</c:v>
                </c:pt>
                <c:pt idx="168">
                  <c:v>54.812727458556061</c:v>
                </c:pt>
                <c:pt idx="169">
                  <c:v>55.631031274007242</c:v>
                </c:pt>
                <c:pt idx="170">
                  <c:v>56.381557247154504</c:v>
                </c:pt>
                <c:pt idx="171">
                  <c:v>57.063390977709211</c:v>
                </c:pt>
                <c:pt idx="172">
                  <c:v>57.675701756299134</c:v>
                </c:pt>
                <c:pt idx="173">
                  <c:v>58.217743576559791</c:v>
                </c:pt>
                <c:pt idx="174">
                  <c:v>58.688856044028341</c:v>
                </c:pt>
                <c:pt idx="175">
                  <c:v>59.088465180732484</c:v>
                </c:pt>
                <c:pt idx="176">
                  <c:v>59.416084124494219</c:v>
                </c:pt>
                <c:pt idx="177">
                  <c:v>59.6713137220964</c:v>
                </c:pt>
                <c:pt idx="178">
                  <c:v>59.853843015589455</c:v>
                </c:pt>
                <c:pt idx="179">
                  <c:v>59.963449621145749</c:v>
                </c:pt>
                <c:pt idx="180">
                  <c:v>60</c:v>
                </c:pt>
              </c:numCache>
            </c:numRef>
          </c:xVal>
          <c:yVal>
            <c:numRef>
              <c:f>'Задание 2'!$B$3:$B$183</c:f>
              <c:numCache>
                <c:formatCode>General</c:formatCode>
                <c:ptCount val="181"/>
                <c:pt idx="0">
                  <c:v>0</c:v>
                </c:pt>
                <c:pt idx="1">
                  <c:v>2.0939698021500583</c:v>
                </c:pt>
                <c:pt idx="2">
                  <c:v>4.1853884246475186</c:v>
                </c:pt>
                <c:pt idx="3">
                  <c:v>6.271707796059208</c:v>
                </c:pt>
                <c:pt idx="4">
                  <c:v>8.3503860576039255</c:v>
                </c:pt>
                <c:pt idx="5">
                  <c:v>10.418890660015819</c:v>
                </c:pt>
                <c:pt idx="6">
                  <c:v>12.474701449065561</c:v>
                </c:pt>
                <c:pt idx="7">
                  <c:v>14.515313735980063</c:v>
                </c:pt>
                <c:pt idx="8">
                  <c:v>16.538241349019948</c:v>
                </c:pt>
                <c:pt idx="9">
                  <c:v>18.541019662496844</c:v>
                </c:pt>
                <c:pt idx="10">
                  <c:v>20.521208599540124</c:v>
                </c:pt>
                <c:pt idx="11">
                  <c:v>22.476395604954725</c:v>
                </c:pt>
                <c:pt idx="12">
                  <c:v>24.404198584548013</c:v>
                </c:pt>
                <c:pt idx="13">
                  <c:v>26.302268807344646</c:v>
                </c:pt>
                <c:pt idx="14">
                  <c:v>28.168293767153447</c:v>
                </c:pt>
                <c:pt idx="15">
                  <c:v>30</c:v>
                </c:pt>
                <c:pt idx="16">
                  <c:v>31.795155853992295</c:v>
                </c:pt>
                <c:pt idx="17">
                  <c:v>33.551574208244816</c:v>
                </c:pt>
                <c:pt idx="18">
                  <c:v>35.267115137548387</c:v>
                </c:pt>
                <c:pt idx="19">
                  <c:v>36.939688519539494</c:v>
                </c:pt>
                <c:pt idx="20">
                  <c:v>38.567256581192353</c:v>
                </c:pt>
                <c:pt idx="21">
                  <c:v>40.147836381531491</c:v>
                </c:pt>
                <c:pt idx="22">
                  <c:v>41.679502227539842</c:v>
                </c:pt>
                <c:pt idx="23">
                  <c:v>43.160388020319061</c:v>
                </c:pt>
                <c:pt idx="24">
                  <c:v>44.588689528643656</c:v>
                </c:pt>
                <c:pt idx="25">
                  <c:v>45.962666587138678</c:v>
                </c:pt>
                <c:pt idx="26">
                  <c:v>47.280645216403322</c:v>
                </c:pt>
                <c:pt idx="27">
                  <c:v>48.541019662496851</c:v>
                </c:pt>
                <c:pt idx="28">
                  <c:v>49.742254353302506</c:v>
                </c:pt>
                <c:pt idx="29">
                  <c:v>50.88288576938556</c:v>
                </c:pt>
                <c:pt idx="30">
                  <c:v>51.96152422706632</c:v>
                </c:pt>
                <c:pt idx="31">
                  <c:v>52.976855571535616</c:v>
                </c:pt>
                <c:pt idx="32">
                  <c:v>53.92764277795002</c:v>
                </c:pt>
                <c:pt idx="33">
                  <c:v>54.812727458556054</c:v>
                </c:pt>
                <c:pt idx="34">
                  <c:v>55.631031274007242</c:v>
                </c:pt>
                <c:pt idx="35">
                  <c:v>56.381557247154497</c:v>
                </c:pt>
                <c:pt idx="36">
                  <c:v>57.063390977709211</c:v>
                </c:pt>
                <c:pt idx="37">
                  <c:v>57.675701756299134</c:v>
                </c:pt>
                <c:pt idx="38">
                  <c:v>58.217743576559791</c:v>
                </c:pt>
                <c:pt idx="39">
                  <c:v>58.688856044028341</c:v>
                </c:pt>
                <c:pt idx="40">
                  <c:v>59.088465180732484</c:v>
                </c:pt>
                <c:pt idx="41">
                  <c:v>59.416084124494219</c:v>
                </c:pt>
                <c:pt idx="42">
                  <c:v>59.6713137220964</c:v>
                </c:pt>
                <c:pt idx="43">
                  <c:v>59.853843015589455</c:v>
                </c:pt>
                <c:pt idx="44">
                  <c:v>59.963449621145749</c:v>
                </c:pt>
                <c:pt idx="45">
                  <c:v>60</c:v>
                </c:pt>
                <c:pt idx="46">
                  <c:v>59.963449621145749</c:v>
                </c:pt>
                <c:pt idx="47">
                  <c:v>59.853843015589455</c:v>
                </c:pt>
                <c:pt idx="48">
                  <c:v>59.6713137220964</c:v>
                </c:pt>
                <c:pt idx="49">
                  <c:v>59.416084124494219</c:v>
                </c:pt>
                <c:pt idx="50">
                  <c:v>59.088465180732484</c:v>
                </c:pt>
                <c:pt idx="51">
                  <c:v>58.688856044028341</c:v>
                </c:pt>
                <c:pt idx="52">
                  <c:v>58.217743576559791</c:v>
                </c:pt>
                <c:pt idx="53">
                  <c:v>57.675701756299127</c:v>
                </c:pt>
                <c:pt idx="54">
                  <c:v>57.063390977709219</c:v>
                </c:pt>
                <c:pt idx="55">
                  <c:v>56.381557247154504</c:v>
                </c:pt>
                <c:pt idx="56">
                  <c:v>55.631031274007242</c:v>
                </c:pt>
                <c:pt idx="57">
                  <c:v>54.812727458556054</c:v>
                </c:pt>
                <c:pt idx="58">
                  <c:v>53.927642777950012</c:v>
                </c:pt>
                <c:pt idx="59">
                  <c:v>52.976855571535616</c:v>
                </c:pt>
                <c:pt idx="60">
                  <c:v>51.961524227066306</c:v>
                </c:pt>
                <c:pt idx="61">
                  <c:v>50.882885769385567</c:v>
                </c:pt>
                <c:pt idx="62">
                  <c:v>49.742254353302506</c:v>
                </c:pt>
                <c:pt idx="63">
                  <c:v>48.541019662496851</c:v>
                </c:pt>
                <c:pt idx="64">
                  <c:v>47.280645216403322</c:v>
                </c:pt>
                <c:pt idx="65">
                  <c:v>45.962666587138678</c:v>
                </c:pt>
                <c:pt idx="66">
                  <c:v>44.588689528643656</c:v>
                </c:pt>
                <c:pt idx="67">
                  <c:v>43.160388020319061</c:v>
                </c:pt>
                <c:pt idx="68">
                  <c:v>41.679502227539828</c:v>
                </c:pt>
                <c:pt idx="69">
                  <c:v>40.147836381531484</c:v>
                </c:pt>
                <c:pt idx="70">
                  <c:v>38.567256581192368</c:v>
                </c:pt>
                <c:pt idx="71">
                  <c:v>36.939688519539501</c:v>
                </c:pt>
                <c:pt idx="72">
                  <c:v>35.267115137548394</c:v>
                </c:pt>
                <c:pt idx="73">
                  <c:v>33.551574208244816</c:v>
                </c:pt>
                <c:pt idx="74">
                  <c:v>31.795155853992295</c:v>
                </c:pt>
                <c:pt idx="75">
                  <c:v>29.999999999999996</c:v>
                </c:pt>
                <c:pt idx="76">
                  <c:v>28.168293767153443</c:v>
                </c:pt>
                <c:pt idx="77">
                  <c:v>26.302268807344639</c:v>
                </c:pt>
                <c:pt idx="78">
                  <c:v>24.404198584548002</c:v>
                </c:pt>
                <c:pt idx="79">
                  <c:v>22.476395604954707</c:v>
                </c:pt>
                <c:pt idx="80">
                  <c:v>20.521208599540131</c:v>
                </c:pt>
                <c:pt idx="81">
                  <c:v>18.541019662496851</c:v>
                </c:pt>
                <c:pt idx="82">
                  <c:v>16.538241349019952</c:v>
                </c:pt>
                <c:pt idx="83">
                  <c:v>14.515313735980063</c:v>
                </c:pt>
                <c:pt idx="84">
                  <c:v>12.474701449065559</c:v>
                </c:pt>
                <c:pt idx="85">
                  <c:v>10.418890660015817</c:v>
                </c:pt>
                <c:pt idx="86">
                  <c:v>8.3503860576039202</c:v>
                </c:pt>
                <c:pt idx="87">
                  <c:v>6.2717077960591974</c:v>
                </c:pt>
                <c:pt idx="88">
                  <c:v>4.1853884246475044</c:v>
                </c:pt>
                <c:pt idx="89">
                  <c:v>2.0939698021500686</c:v>
                </c:pt>
                <c:pt idx="90">
                  <c:v>7.3508907294517201E-15</c:v>
                </c:pt>
                <c:pt idx="91">
                  <c:v>-2.0939698021500539</c:v>
                </c:pt>
                <c:pt idx="92">
                  <c:v>-4.1853884246475168</c:v>
                </c:pt>
                <c:pt idx="93">
                  <c:v>-6.2717077960592098</c:v>
                </c:pt>
                <c:pt idx="94">
                  <c:v>-8.3503860576039308</c:v>
                </c:pt>
                <c:pt idx="95">
                  <c:v>-10.418890660015828</c:v>
                </c:pt>
                <c:pt idx="96">
                  <c:v>-12.47470144906557</c:v>
                </c:pt>
                <c:pt idx="97">
                  <c:v>-14.515313735980076</c:v>
                </c:pt>
                <c:pt idx="98">
                  <c:v>-16.538241349019941</c:v>
                </c:pt>
                <c:pt idx="99">
                  <c:v>-18.541019662496836</c:v>
                </c:pt>
                <c:pt idx="100">
                  <c:v>-20.52120859954012</c:v>
                </c:pt>
                <c:pt idx="101">
                  <c:v>-22.476395604954721</c:v>
                </c:pt>
                <c:pt idx="102">
                  <c:v>-24.404198584548013</c:v>
                </c:pt>
                <c:pt idx="103">
                  <c:v>-26.302268807344646</c:v>
                </c:pt>
                <c:pt idx="104">
                  <c:v>-28.16829376715345</c:v>
                </c:pt>
                <c:pt idx="105">
                  <c:v>-30.000000000000007</c:v>
                </c:pt>
                <c:pt idx="106">
                  <c:v>-31.795155853992306</c:v>
                </c:pt>
                <c:pt idx="107">
                  <c:v>-33.551574208244823</c:v>
                </c:pt>
                <c:pt idx="108">
                  <c:v>-35.26711513754838</c:v>
                </c:pt>
                <c:pt idx="109">
                  <c:v>-36.939688519539487</c:v>
                </c:pt>
                <c:pt idx="110">
                  <c:v>-38.567256581192353</c:v>
                </c:pt>
                <c:pt idx="111">
                  <c:v>-40.147836381531491</c:v>
                </c:pt>
                <c:pt idx="112">
                  <c:v>-41.679502227539842</c:v>
                </c:pt>
                <c:pt idx="113">
                  <c:v>-43.160388020319068</c:v>
                </c:pt>
                <c:pt idx="114">
                  <c:v>-44.588689528643663</c:v>
                </c:pt>
                <c:pt idx="115">
                  <c:v>-45.962666587138671</c:v>
                </c:pt>
                <c:pt idx="116">
                  <c:v>-47.280645216403329</c:v>
                </c:pt>
                <c:pt idx="117">
                  <c:v>-48.541019662496844</c:v>
                </c:pt>
                <c:pt idx="118">
                  <c:v>-49.742254353302513</c:v>
                </c:pt>
                <c:pt idx="119">
                  <c:v>-50.88288576938556</c:v>
                </c:pt>
                <c:pt idx="120">
                  <c:v>-51.961524227066327</c:v>
                </c:pt>
                <c:pt idx="121">
                  <c:v>-52.976855571535623</c:v>
                </c:pt>
                <c:pt idx="122">
                  <c:v>-53.927642777950012</c:v>
                </c:pt>
                <c:pt idx="123">
                  <c:v>-54.812727458556061</c:v>
                </c:pt>
                <c:pt idx="124">
                  <c:v>-55.631031274007242</c:v>
                </c:pt>
                <c:pt idx="125">
                  <c:v>-56.381557247154504</c:v>
                </c:pt>
                <c:pt idx="126">
                  <c:v>-57.063390977709211</c:v>
                </c:pt>
                <c:pt idx="127">
                  <c:v>-57.675701756299141</c:v>
                </c:pt>
                <c:pt idx="128">
                  <c:v>-58.217743576559791</c:v>
                </c:pt>
                <c:pt idx="129">
                  <c:v>-58.688856044028341</c:v>
                </c:pt>
                <c:pt idx="130">
                  <c:v>-59.088465180732484</c:v>
                </c:pt>
                <c:pt idx="131">
                  <c:v>-59.416084124494212</c:v>
                </c:pt>
                <c:pt idx="132">
                  <c:v>-59.671313722096407</c:v>
                </c:pt>
                <c:pt idx="133">
                  <c:v>-59.853843015589455</c:v>
                </c:pt>
                <c:pt idx="134">
                  <c:v>-59.963449621145749</c:v>
                </c:pt>
                <c:pt idx="135">
                  <c:v>-60</c:v>
                </c:pt>
                <c:pt idx="136">
                  <c:v>-59.963449621145749</c:v>
                </c:pt>
                <c:pt idx="137">
                  <c:v>-59.853843015589462</c:v>
                </c:pt>
                <c:pt idx="138">
                  <c:v>-59.6713137220964</c:v>
                </c:pt>
                <c:pt idx="139">
                  <c:v>-59.416084124494219</c:v>
                </c:pt>
                <c:pt idx="140">
                  <c:v>-59.088465180732484</c:v>
                </c:pt>
                <c:pt idx="141">
                  <c:v>-58.688856044028334</c:v>
                </c:pt>
                <c:pt idx="142">
                  <c:v>-58.217743576559798</c:v>
                </c:pt>
                <c:pt idx="143">
                  <c:v>-57.675701756299127</c:v>
                </c:pt>
                <c:pt idx="144">
                  <c:v>-57.063390977709219</c:v>
                </c:pt>
                <c:pt idx="145">
                  <c:v>-56.381557247154497</c:v>
                </c:pt>
                <c:pt idx="146">
                  <c:v>-55.631031274007242</c:v>
                </c:pt>
                <c:pt idx="147">
                  <c:v>-54.812727458556047</c:v>
                </c:pt>
                <c:pt idx="148">
                  <c:v>-53.92764277795002</c:v>
                </c:pt>
                <c:pt idx="149">
                  <c:v>-52.976855571535623</c:v>
                </c:pt>
                <c:pt idx="150">
                  <c:v>-51.961524227066313</c:v>
                </c:pt>
                <c:pt idx="151">
                  <c:v>-50.882885769385574</c:v>
                </c:pt>
                <c:pt idx="152">
                  <c:v>-49.742254353302499</c:v>
                </c:pt>
                <c:pt idx="153">
                  <c:v>-48.541019662496851</c:v>
                </c:pt>
                <c:pt idx="154">
                  <c:v>-47.280645216403308</c:v>
                </c:pt>
                <c:pt idx="155">
                  <c:v>-45.962666587138685</c:v>
                </c:pt>
                <c:pt idx="156">
                  <c:v>-44.588689528643641</c:v>
                </c:pt>
                <c:pt idx="157">
                  <c:v>-43.160388020319068</c:v>
                </c:pt>
                <c:pt idx="158">
                  <c:v>-41.679502227539814</c:v>
                </c:pt>
                <c:pt idx="159">
                  <c:v>-40.147836381531491</c:v>
                </c:pt>
                <c:pt idx="160">
                  <c:v>-38.567256581192375</c:v>
                </c:pt>
                <c:pt idx="161">
                  <c:v>-36.939688519539487</c:v>
                </c:pt>
                <c:pt idx="162">
                  <c:v>-35.267115137548402</c:v>
                </c:pt>
                <c:pt idx="163">
                  <c:v>-33.551574208244794</c:v>
                </c:pt>
                <c:pt idx="164">
                  <c:v>-31.795155853992302</c:v>
                </c:pt>
                <c:pt idx="165">
                  <c:v>-29.999999999999979</c:v>
                </c:pt>
                <c:pt idx="166">
                  <c:v>-28.168293767153447</c:v>
                </c:pt>
                <c:pt idx="167">
                  <c:v>-26.302268807344621</c:v>
                </c:pt>
                <c:pt idx="168">
                  <c:v>-24.404198584548009</c:v>
                </c:pt>
                <c:pt idx="169">
                  <c:v>-22.476395604954742</c:v>
                </c:pt>
                <c:pt idx="170">
                  <c:v>-20.521208599540117</c:v>
                </c:pt>
                <c:pt idx="171">
                  <c:v>-18.541019662496858</c:v>
                </c:pt>
                <c:pt idx="172">
                  <c:v>-16.538241349019938</c:v>
                </c:pt>
                <c:pt idx="173">
                  <c:v>-14.515313735980072</c:v>
                </c:pt>
                <c:pt idx="174">
                  <c:v>-12.474701449065538</c:v>
                </c:pt>
                <c:pt idx="175">
                  <c:v>-10.418890660015823</c:v>
                </c:pt>
                <c:pt idx="176">
                  <c:v>-8.3503860576038988</c:v>
                </c:pt>
                <c:pt idx="177">
                  <c:v>-6.2717077960592054</c:v>
                </c:pt>
                <c:pt idx="178">
                  <c:v>-4.1853884246475381</c:v>
                </c:pt>
                <c:pt idx="179">
                  <c:v>-2.0939698021500495</c:v>
                </c:pt>
                <c:pt idx="180">
                  <c:v>-1.470178145890344E-14</c:v>
                </c:pt>
              </c:numCache>
            </c:numRef>
          </c:yVal>
          <c:smooth val="1"/>
        </c:ser>
        <c:axId val="89763200"/>
        <c:axId val="90102784"/>
      </c:scatterChart>
      <c:valAx>
        <c:axId val="89763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300"/>
                  <a:t>Ось</a:t>
                </a:r>
                <a:r>
                  <a:rPr lang="ru-RU" sz="1300" baseline="0"/>
                  <a:t> </a:t>
                </a:r>
                <a:r>
                  <a:rPr lang="en-US" sz="1300" baseline="0"/>
                  <a:t>X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0.85913091820752563"/>
              <c:y val="0.51553116006257349"/>
            </c:manualLayout>
          </c:layout>
        </c:title>
        <c:numFmt formatCode="General" sourceLinked="1"/>
        <c:majorTickMark val="none"/>
        <c:tickLblPos val="nextTo"/>
        <c:crossAx val="90102784"/>
        <c:crosses val="autoZero"/>
        <c:crossBetween val="midCat"/>
      </c:valAx>
      <c:valAx>
        <c:axId val="901027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300"/>
                  <a:t>Ось</a:t>
                </a:r>
                <a:r>
                  <a:rPr lang="ru-RU" sz="1300" baseline="0"/>
                  <a:t> </a:t>
                </a:r>
                <a:r>
                  <a:rPr lang="en-US" sz="1300" baseline="0"/>
                  <a:t>Y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0.43754045307443401"/>
              <c:y val="0.12756838406664714"/>
            </c:manualLayout>
          </c:layout>
        </c:title>
        <c:numFmt formatCode="General" sourceLinked="1"/>
        <c:majorTickMark val="none"/>
        <c:tickLblPos val="nextTo"/>
        <c:crossAx val="897632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813974373366266"/>
          <c:y val="0.60057260976016957"/>
          <c:w val="9.0291364064928784E-2"/>
          <c:h val="5.281610942738571E-2"/>
        </c:manualLayout>
      </c:layout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232D-7A04-4E0F-8AB5-71D950E33930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09DE-4980-4D8F-AF8C-8A48F9C6277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oshworth.com/dev/pixelspace/pixelspace_solarsystem.html" TargetMode="External"/><Relationship Id="rId2" Type="http://schemas.openxmlformats.org/officeDocument/2006/relationships/hyperlink" Target="http://www.garshin.ru/evolution/astronomy/solar-system/sola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-kosmose.com/interaktivnaya-2d-i-3d-model-solnechnoy-sistemyi/" TargetMode="External"/><Relationship Id="rId4" Type="http://schemas.openxmlformats.org/officeDocument/2006/relationships/hyperlink" Target="https://solarsystem.nas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1470025"/>
          </a:xfrm>
        </p:spPr>
        <p:txBody>
          <a:bodyPr/>
          <a:lstStyle/>
          <a:p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Портфолио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934670"/>
            <a:ext cx="4929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Лабораторная работа №1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Чалапко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Егор Витальевич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ИВТ 1 Курс 1 группа 1 подгруппа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Условие Задачи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8" y="1714488"/>
            <a:ext cx="3571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"Лондонский Глаз" - одна из самых популярных туристических точек во всём Лондоне. Она представляет</a:t>
            </a:r>
            <a:r>
              <a:rPr lang="ru-RU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собой одно из самых больших колёс в мире, высотой 135 метров (от основания) и диаметром 120 метров. Одна поездка на этом колесе проходит примерно 30 минут.</a:t>
            </a:r>
          </a:p>
          <a:p>
            <a:r>
              <a:rPr lang="ru-RU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Задача:</a:t>
            </a:r>
          </a:p>
          <a:p>
            <a:r>
              <a:rPr lang="ru-RU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 Составить таблицу координат </a:t>
            </a:r>
            <a:r>
              <a:rPr lang="en-US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одной кабинки;</a:t>
            </a:r>
          </a:p>
          <a:p>
            <a:r>
              <a:rPr lang="ru-RU" sz="1600" baseline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 Построить график траектории движения кабинки "Лондонского глаза".</a:t>
            </a:r>
            <a:endParaRPr lang="ru-RU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Математическая модель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2857496"/>
            <a:ext cx="7358114" cy="2143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57224" y="2857496"/>
            <a:ext cx="735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X=R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колеса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колеса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колеса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колеса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X=60*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колеса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</a:t>
            </a:r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=60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колеса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W=2</a:t>
            </a:r>
            <a:r>
              <a:rPr lang="el-GR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период обращения колеса</a:t>
            </a:r>
          </a:p>
          <a:p>
            <a:pPr algn="ctr"/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Траектория движения кабинки «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ондонского глаза»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8794" y="1785926"/>
            <a:ext cx="5357850" cy="407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214546" y="1571612"/>
          <a:ext cx="4905375" cy="4174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14546" y="1928802"/>
            <a:ext cx="3571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Построив график данной траектории, мы подтверждаем, что кабинка движется по круговой траектории 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Резюме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14546" y="2000240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Эту Лабораторную Работу представляет студент-исследователь первого курса,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Чалапко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Егор. В данной работе я буду исследовать видимые траектории движения планет и других тел.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Справочник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643050"/>
            <a:ext cx="8143932" cy="4500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0034" y="1785926"/>
            <a:ext cx="81439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ru-RU" sz="1400" dirty="0" smtClean="0">
              <a:solidFill>
                <a:schemeClr val="bg1">
                  <a:lumMod val="95000"/>
                </a:schemeClr>
              </a:solidFill>
              <a:hlinkClick r:id="rId2"/>
            </a:endParaRP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http://www.garshin.ru/evolution/astronomy/solar-system/solary.html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Сайт на русском языке, на котором изложена подробная информация о нашей солнечной системе;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hlinkClick r:id="rId3"/>
              </a:rPr>
              <a:t>http://joshworth.com/dev/pixelspace/pixelspace_solarsystem.html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«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Moon was only 1 pixel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ресурс, который показывает, каких размеров была бы наша солнечная система, если бы Луна была размером с 1 пиксель. С помощью рисунков и величин, сайт наглядно демонстрирует размеры нашей солнечной системы;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hlinkClick r:id="rId4"/>
              </a:rPr>
              <a:t>https://solarsystem.nasa.gov/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Сайт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NASA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содержащий  информацию о Солнечной системе, и о том, что находится за её пределами, раскрывающий интересные вопросы о космосе;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hlinkClick r:id="rId5"/>
              </a:rPr>
              <a:t>https://v-kosmose.com/interaktivnaya-2d-i-3d-model-solnechnoy-sistemyi/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Сайт, на котором можно найти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2D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модели солнечной системы</a:t>
            </a:r>
          </a:p>
          <a:p>
            <a:pPr marL="342900" indent="-342900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Цикада Цитат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571612"/>
            <a:ext cx="8215370" cy="4214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71612"/>
            <a:ext cx="8215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Астрономия заставляет душу смотреть вверх и ведет нас из этого мира в другой.</a:t>
            </a:r>
          </a:p>
          <a:p>
            <a:pPr algn="r"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Платон</a:t>
            </a:r>
          </a:p>
          <a:p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-Иногда мне кажется, что мы одни во Вселенной, иногда — что нет. От обеих мыслей у меня захватывает дух.</a:t>
            </a:r>
          </a:p>
          <a:p>
            <a:pPr algn="r"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Артур Кларк</a:t>
            </a:r>
          </a:p>
          <a:p>
            <a:pPr algn="r">
              <a:buFontTx/>
              <a:buChar char="-"/>
            </a:pPr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Сравнивая нашу Землю со Вселенной, мы находим, что она всего лишь точка.</a:t>
            </a:r>
          </a:p>
          <a:p>
            <a:pPr algn="r">
              <a:buFontTx/>
              <a:buChar char="-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Луций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Анней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Сенека</a:t>
            </a:r>
          </a:p>
          <a:p>
            <a:pPr algn="r">
              <a:buFontTx/>
              <a:buChar char="-"/>
            </a:pPr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сворачивает тот, кто смотрит на звезды!</a:t>
            </a:r>
          </a:p>
          <a:p>
            <a:pPr algn="r"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Леонардо да Винчи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Чтобы заглянуть на миллионы лет назад, не нужно машины времени, — достаточно поднять голову и посмотреть на звезды.</a:t>
            </a:r>
          </a:p>
          <a:p>
            <a:pPr algn="r">
              <a:buFontTx/>
              <a:buChar char="-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Кира Борг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Лабораторной работы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44" y="3929066"/>
            <a:ext cx="4143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Провести вычислительный эксперимент для исследования видимых траекторий планет Солнечной системы;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Самостоятельно придумать задачу на исследование и нахождение видимых траекторий тел.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Математическая модель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285992"/>
            <a:ext cx="8215370" cy="2357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00034" y="2357430"/>
            <a:ext cx="8215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X=R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 – R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*t)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 – R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*t)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X=227900000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 –149600000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*t)</a:t>
            </a:r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=227900000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t) – 149600000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ru-RU" sz="11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земли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*t)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W=2</a:t>
            </a:r>
            <a:r>
              <a:rPr lang="el-GR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период обращения планеты вокруг Солнца</a:t>
            </a:r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Траектория движения Марса относительно Земли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1357298"/>
            <a:ext cx="7500990" cy="464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1285852" y="1142984"/>
          <a:ext cx="6786610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1928802"/>
            <a:ext cx="4286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Построив график данной траектории, мы можем убедиться, что траектория движения Марса относительно Земли циклична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Задачи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785926"/>
            <a:ext cx="3786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Появление идеи для задачи;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подобных задач на форумах;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необходимых значений, для составления задачи;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Формулировка условий задачи;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Математической модели для решения задачи;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Задачи;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Составление Графика.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552</Words>
  <Application>Microsoft Office PowerPoint</Application>
  <PresentationFormat>Экран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Портфолио</vt:lpstr>
      <vt:lpstr>Резюме</vt:lpstr>
      <vt:lpstr>Справочник</vt:lpstr>
      <vt:lpstr>Цикада Цитат</vt:lpstr>
      <vt:lpstr>Цель Лабораторной работы</vt:lpstr>
      <vt:lpstr>Математическая модель</vt:lpstr>
      <vt:lpstr>Траектория движения Марса относительно Земли</vt:lpstr>
      <vt:lpstr>Вывод</vt:lpstr>
      <vt:lpstr>Создание Задачи</vt:lpstr>
      <vt:lpstr>Условие Задачи</vt:lpstr>
      <vt:lpstr>Математическая модель</vt:lpstr>
      <vt:lpstr>Траектория движения кабинки «Лондонского глаза»</vt:lpstr>
      <vt:lpstr>Вывод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user</dc:creator>
  <cp:lastModifiedBy>user</cp:lastModifiedBy>
  <cp:revision>14</cp:revision>
  <dcterms:created xsi:type="dcterms:W3CDTF">2019-09-24T15:25:20Z</dcterms:created>
  <dcterms:modified xsi:type="dcterms:W3CDTF">2019-09-24T17:24:45Z</dcterms:modified>
</cp:coreProperties>
</file>