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5.xml" ContentType="application/vnd.openxmlformats-officedocument.drawingml.chartshapes+xml"/>
  <Override PartName="/ppt/drawings/drawing6.xml" ContentType="application/vnd.openxmlformats-officedocument.drawingml.chartshape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rawings/drawing3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G:\&#1050;&#1091;&#1088;&#1089;&#1072;&#1095;\&#1055;&#1088;&#1086;&#1073;&#1082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&#1050;&#1091;&#1088;&#1089;&#1072;&#1095;\&#1055;&#1088;&#1086;&#1073;&#1082;&#1072;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G:\&#1050;&#1091;&#1088;&#1089;&#1072;&#1095;\&#1055;&#1088;&#1086;&#1074;&#1077;&#1088;&#1082;&#1072;%20&#1079;&#1072;&#1074;&#1080;&#1089;&#1080;&#1084;&#1086;&#1089;&#1090;&#1080;%20&#1078;&#1105;&#1089;&#1090;&#1082;&#1086;&#1089;&#1090;&#1077;&#1081;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G:\&#1050;&#1091;&#1088;&#1089;&#1072;&#1095;\&#1055;&#1088;&#1086;&#1074;&#1077;&#1088;&#1082;&#1072;%20&#1079;&#1072;&#1074;&#1080;&#1089;&#1080;&#1084;&#1086;&#1089;&#1090;&#1080;%20&#1078;&#1105;&#1089;&#1090;&#1082;&#1086;&#1089;&#1090;&#1077;&#1081;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G:\&#1050;&#1091;&#1088;&#1089;&#1072;&#1095;\&#1055;&#1088;&#1086;&#1074;&#1077;&#1088;&#1082;&#1072;%20&#1079;&#1072;&#1074;&#1080;&#1089;&#1080;&#1084;&#1086;&#1089;&#1090;&#1080;%20&#1082;&#1086;&#1083;&#1077;&#1073;&#1072;&#1085;&#1080;&#1081;%20&#1086;&#1090;%20&#1086;&#1090;&#1082;&#1083;&#1086;&#1085;&#1077;&#1085;&#1080;&#1081;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G:\&#1050;&#1091;&#1088;&#1089;&#1072;&#1095;\&#1055;&#1088;&#1086;&#1074;&#1077;&#1088;&#1082;&#1072;%20&#1079;&#1072;&#1074;&#1080;&#1089;&#1080;&#1084;&#1086;&#1089;&#1090;&#1080;%20&#1082;&#1086;&#1083;&#1077;&#1073;&#1072;&#1085;&#1080;&#1081;%20&#1086;&#1090;%20&#1086;&#1090;&#1082;&#1083;&#1086;&#1085;&#1077;&#1085;&#1080;&#1081;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oleObject" Target="file:///G:\&#1050;&#1091;&#1088;&#1089;&#1072;&#1095;\&#1055;&#1088;&#1086;&#1074;&#1077;&#1088;&#1082;&#1072;%20&#1079;&#1072;&#1074;&#1080;&#1089;&#1080;&#1084;&#1086;&#1089;&#1090;&#1080;%20&#1082;&#1086;&#1083;&#1077;&#1073;&#1072;&#1085;&#1080;&#1081;%20&#1086;&#1090;%20&#1089;&#1082;&#1086;&#1088;&#1086;&#1089;&#1090;&#1080;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G:\&#1050;&#1091;&#1088;&#1089;&#1072;&#1095;\&#1055;&#1088;&#1086;&#1074;&#1077;&#1088;&#1082;&#1072;%20&#1079;&#1072;&#1074;&#1080;&#1089;&#1080;&#1084;&#1086;&#1089;&#1090;&#1080;%20&#1082;&#1086;&#1083;&#1077;&#1073;&#1072;&#1085;&#1080;&#1081;%20&#1086;&#1090;%20&#1089;&#1082;&#1086;&#1088;&#1086;&#1089;&#1090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для материала 2 и пружины 1</a:t>
            </a:r>
          </a:p>
        </c:rich>
      </c:tx>
    </c:title>
    <c:plotArea>
      <c:layout/>
      <c:scatterChart>
        <c:scatterStyle val="smoothMarker"/>
        <c:ser>
          <c:idx val="1"/>
          <c:order val="1"/>
          <c:tx>
            <c:strRef>
              <c:f>'Материал 2 Пружина 1'!$A$1</c:f>
            </c:strRef>
          </c:tx>
          <c:marker>
            <c:symbol val="none"/>
          </c:marker>
          <c:xVal>
            <c:numRef>
              <c:f>'Материал 2 Пружина 1'!$B$2:$B$152</c:f>
            </c:numRef>
          </c:xVal>
          <c:yVal>
            <c:numRef>
              <c:f>'Материал 2 Пружина 1'!$A$2:$A$152</c:f>
            </c:numRef>
          </c:yVal>
          <c:smooth val="1"/>
        </c:ser>
        <c:ser>
          <c:idx val="0"/>
          <c:order val="0"/>
          <c:tx>
            <c:strRef>
              <c:f>'[Пробка.xlsx]Материал 2 Пружина 1'!$A$1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'[Пробка.xlsx]Материал 2 Пружина 1'!$B$2:$B$152</c:f>
              <c:numCache>
                <c:formatCode>General</c:formatCode>
                <c:ptCount val="151"/>
                <c:pt idx="0">
                  <c:v>0</c:v>
                </c:pt>
                <c:pt idx="1">
                  <c:v>1.0000000000000007E-2</c:v>
                </c:pt>
                <c:pt idx="2">
                  <c:v>2.0000000000000014E-2</c:v>
                </c:pt>
                <c:pt idx="3">
                  <c:v>3.0000000000000006E-2</c:v>
                </c:pt>
                <c:pt idx="4">
                  <c:v>4.0000000000000029E-2</c:v>
                </c:pt>
                <c:pt idx="5">
                  <c:v>5.000000000000001E-2</c:v>
                </c:pt>
                <c:pt idx="6">
                  <c:v>6.0000000000000039E-2</c:v>
                </c:pt>
                <c:pt idx="7">
                  <c:v>7.0000000000000034E-2</c:v>
                </c:pt>
                <c:pt idx="8">
                  <c:v>8.0000000000000057E-2</c:v>
                </c:pt>
                <c:pt idx="9">
                  <c:v>9.0000000000000038E-2</c:v>
                </c:pt>
                <c:pt idx="10">
                  <c:v>0.1</c:v>
                </c:pt>
                <c:pt idx="11">
                  <c:v>0.11000000000000001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0.16000000000000003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0.19000000000000003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0.22000000000000003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0.31000000000000072</c:v>
                </c:pt>
                <c:pt idx="32">
                  <c:v>0.32000000000000084</c:v>
                </c:pt>
                <c:pt idx="33">
                  <c:v>0.33000000000000096</c:v>
                </c:pt>
                <c:pt idx="34">
                  <c:v>0.34000000000000008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0.38000000000000084</c:v>
                </c:pt>
                <c:pt idx="39">
                  <c:v>0.39000000000000085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0.44000000000000006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0.58000000000000018</c:v>
                </c:pt>
                <c:pt idx="59">
                  <c:v>0.59000000000000008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0.62000000000000144</c:v>
                </c:pt>
                <c:pt idx="63">
                  <c:v>0.63000000000000156</c:v>
                </c:pt>
                <c:pt idx="64">
                  <c:v>0.64000000000000168</c:v>
                </c:pt>
                <c:pt idx="65">
                  <c:v>0.6500000000000018</c:v>
                </c:pt>
                <c:pt idx="66">
                  <c:v>0.66000000000000192</c:v>
                </c:pt>
                <c:pt idx="67">
                  <c:v>0.67000000000000193</c:v>
                </c:pt>
                <c:pt idx="68">
                  <c:v>0.68000000000000016</c:v>
                </c:pt>
                <c:pt idx="69">
                  <c:v>0.69000000000000072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0.74000000000000143</c:v>
                </c:pt>
                <c:pt idx="75">
                  <c:v>0.75000000000000155</c:v>
                </c:pt>
                <c:pt idx="76">
                  <c:v>0.76000000000000156</c:v>
                </c:pt>
                <c:pt idx="77">
                  <c:v>0.77000000000000157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0.87000000000000144</c:v>
                </c:pt>
                <c:pt idx="88">
                  <c:v>0.88000000000000012</c:v>
                </c:pt>
                <c:pt idx="89">
                  <c:v>0.89000000000000012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0.97000000000000053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1.1299999999999968</c:v>
                </c:pt>
                <c:pt idx="114">
                  <c:v>1.1399999999999968</c:v>
                </c:pt>
                <c:pt idx="115">
                  <c:v>1.1499999999999968</c:v>
                </c:pt>
                <c:pt idx="116">
                  <c:v>1.1599999999999968</c:v>
                </c:pt>
                <c:pt idx="117">
                  <c:v>1.1700000000000021</c:v>
                </c:pt>
                <c:pt idx="118">
                  <c:v>1.1800000000000028</c:v>
                </c:pt>
                <c:pt idx="119">
                  <c:v>1.1900000000000028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</c:numCache>
            </c:numRef>
          </c:xVal>
          <c:yVal>
            <c:numRef>
              <c:f>'[Пробка.xlsx]Материал 2 Пружина 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8.720448276059678E-2</c:v>
                </c:pt>
                <c:pt idx="2">
                  <c:v>0.1735791055705139</c:v>
                </c:pt>
                <c:pt idx="3">
                  <c:v>0.25830190563660382</c:v>
                </c:pt>
                <c:pt idx="4">
                  <c:v>0.34056663932942849</c:v>
                </c:pt>
                <c:pt idx="5">
                  <c:v>0.41959045460188971</c:v>
                </c:pt>
                <c:pt idx="6">
                  <c:v>0.49462134080765274</c:v>
                </c:pt>
                <c:pt idx="7">
                  <c:v>0.56494528502495778</c:v>
                </c:pt>
                <c:pt idx="8">
                  <c:v>0.62989306678449086</c:v>
                </c:pt>
                <c:pt idx="9">
                  <c:v>0.68884662654089546</c:v>
                </c:pt>
                <c:pt idx="10">
                  <c:v>0.74124494728400026</c:v>
                </c:pt>
                <c:pt idx="11">
                  <c:v>0.78658939331881761</c:v>
                </c:pt>
                <c:pt idx="12">
                  <c:v>0.8244484554091418</c:v>
                </c:pt>
                <c:pt idx="13">
                  <c:v>0.85446185712875189</c:v>
                </c:pt>
                <c:pt idx="14">
                  <c:v>0.87634398334317265</c:v>
                </c:pt>
                <c:pt idx="15">
                  <c:v>0.88988659819563676</c:v>
                </c:pt>
                <c:pt idx="16">
                  <c:v>0.89496082673227928</c:v>
                </c:pt>
                <c:pt idx="17">
                  <c:v>0.89151838130881267</c:v>
                </c:pt>
                <c:pt idx="18">
                  <c:v>0.8795920211080126</c:v>
                </c:pt>
                <c:pt idx="19">
                  <c:v>0.85929524039502059</c:v>
                </c:pt>
                <c:pt idx="20">
                  <c:v>0.83082118847716468</c:v>
                </c:pt>
                <c:pt idx="21">
                  <c:v>0.79444083164622969</c:v>
                </c:pt>
                <c:pt idx="22">
                  <c:v>0.75050037459455965</c:v>
                </c:pt>
                <c:pt idx="23">
                  <c:v>0.69941796584350868</c:v>
                </c:pt>
                <c:pt idx="24">
                  <c:v>0.641679718536176</c:v>
                </c:pt>
                <c:pt idx="25">
                  <c:v>0.57783508446156162</c:v>
                </c:pt>
                <c:pt idx="26">
                  <c:v>0.50849162533218462</c:v>
                </c:pt>
                <c:pt idx="27">
                  <c:v>0.43430923107286412</c:v>
                </c:pt>
                <c:pt idx="28">
                  <c:v>0.35599384014102953</c:v>
                </c:pt>
                <c:pt idx="29">
                  <c:v>0.27429072163752494</c:v>
                </c:pt>
                <c:pt idx="30">
                  <c:v>0.18997738313701926</c:v>
                </c:pt>
                <c:pt idx="31">
                  <c:v>0.10385617172895713</c:v>
                </c:pt>
                <c:pt idx="32">
                  <c:v>1.6746638679388505E-2</c:v>
                </c:pt>
                <c:pt idx="33">
                  <c:v>-7.0522259626512887E-2</c:v>
                </c:pt>
                <c:pt idx="34">
                  <c:v>-0.15712005024341957</c:v>
                </c:pt>
                <c:pt idx="35">
                  <c:v>-0.24222264665679291</c:v>
                </c:pt>
                <c:pt idx="36">
                  <c:v>-0.32502019099893664</c:v>
                </c:pt>
                <c:pt idx="37">
                  <c:v>-0.40472476086163001</c:v>
                </c:pt>
                <c:pt idx="38">
                  <c:v>-0.48057786736538988</c:v>
                </c:pt>
                <c:pt idx="39">
                  <c:v>-0.55185767313179901</c:v>
                </c:pt>
                <c:pt idx="40">
                  <c:v>-0.61788586147087643</c:v>
                </c:pt>
                <c:pt idx="41">
                  <c:v>-0.67803409141454241</c:v>
                </c:pt>
                <c:pt idx="42">
                  <c:v>-0.731729977168465</c:v>
                </c:pt>
                <c:pt idx="43">
                  <c:v>-0.77846253508027641</c:v>
                </c:pt>
                <c:pt idx="44">
                  <c:v>-0.81778704628948551</c:v>
                </c:pt>
                <c:pt idx="45">
                  <c:v>-0.84932928878478864</c:v>
                </c:pt>
                <c:pt idx="46">
                  <c:v>-0.87278909859557163</c:v>
                </c:pt>
                <c:pt idx="47">
                  <c:v>-0.88794322622826471</c:v>
                </c:pt>
                <c:pt idx="48">
                  <c:v>-0.89464746116511584</c:v>
                </c:pt>
                <c:pt idx="49">
                  <c:v>-0.89283800420798665</c:v>
                </c:pt>
                <c:pt idx="50">
                  <c:v>-0.88253207460769567</c:v>
                </c:pt>
                <c:pt idx="51">
                  <c:v>-0.86382774620126468</c:v>
                </c:pt>
                <c:pt idx="52">
                  <c:v>-0.83690301411643764</c:v>
                </c:pt>
                <c:pt idx="53">
                  <c:v>-0.80201410092494996</c:v>
                </c:pt>
                <c:pt idx="54">
                  <c:v>-0.75949301836363503</c:v>
                </c:pt>
                <c:pt idx="55">
                  <c:v>-0.70974440782659798</c:v>
                </c:pt>
                <c:pt idx="56">
                  <c:v>-0.65324168969521978</c:v>
                </c:pt>
                <c:pt idx="57">
                  <c:v>-0.59052255814986199</c:v>
                </c:pt>
                <c:pt idx="58">
                  <c:v>-0.5221838643358292</c:v>
                </c:pt>
                <c:pt idx="59">
                  <c:v>-0.44887593657664487</c:v>
                </c:pt>
                <c:pt idx="60">
                  <c:v>-0.37129639168498951</c:v>
                </c:pt>
                <c:pt idx="61">
                  <c:v>-0.29018349626435908</c:v>
                </c:pt>
                <c:pt idx="62">
                  <c:v>-0.20630914117704052</c:v>
                </c:pt>
                <c:pt idx="63">
                  <c:v>-0.12047149603510537</c:v>
                </c:pt>
                <c:pt idx="64">
                  <c:v>-3.3487413616173897E-2</c:v>
                </c:pt>
                <c:pt idx="65">
                  <c:v>5.3815343514562616E-2</c:v>
                </c:pt>
                <c:pt idx="66">
                  <c:v>0.14060598020262291</c:v>
                </c:pt>
                <c:pt idx="67">
                  <c:v>0.22605857476139793</c:v>
                </c:pt>
                <c:pt idx="68">
                  <c:v>0.30935993865216932</c:v>
                </c:pt>
                <c:pt idx="69">
                  <c:v>0.38971735499225252</c:v>
                </c:pt>
                <c:pt idx="70">
                  <c:v>0.46636612224969076</c:v>
                </c:pt>
                <c:pt idx="71">
                  <c:v>0.53857683133675816</c:v>
                </c:pt>
                <c:pt idx="72">
                  <c:v>0.60566230685163658</c:v>
                </c:pt>
                <c:pt idx="73">
                  <c:v>0.66698414641362824</c:v>
                </c:pt>
                <c:pt idx="74">
                  <c:v>0.72195879586193656</c:v>
                </c:pt>
                <c:pt idx="75">
                  <c:v>0.77006310250492249</c:v>
                </c:pt>
                <c:pt idx="76">
                  <c:v>0.81083929357363438</c:v>
                </c:pt>
                <c:pt idx="77">
                  <c:v>0.84389933250345983</c:v>
                </c:pt>
                <c:pt idx="78">
                  <c:v>0.86892861158837953</c:v>
                </c:pt>
                <c:pt idx="79">
                  <c:v>0.88568894586759961</c:v>
                </c:pt>
                <c:pt idx="80">
                  <c:v>0.89402083975400382</c:v>
                </c:pt>
                <c:pt idx="81">
                  <c:v>0.89384500483452534</c:v>
                </c:pt>
                <c:pt idx="82">
                  <c:v>0.8851631143988028</c:v>
                </c:pt>
                <c:pt idx="83">
                  <c:v>0.86805778751573104</c:v>
                </c:pt>
                <c:pt idx="84">
                  <c:v>0.84269180280946243</c:v>
                </c:pt>
                <c:pt idx="85">
                  <c:v>0.80930654941677249</c:v>
                </c:pt>
                <c:pt idx="86">
                  <c:v>0.76821972986690557</c:v>
                </c:pt>
                <c:pt idx="87">
                  <c:v>0.71982233674379736</c:v>
                </c:pt>
                <c:pt idx="88">
                  <c:v>0.66457493190158934</c:v>
                </c:pt>
                <c:pt idx="89">
                  <c:v>0.6030032636413577</c:v>
                </c:pt>
                <c:pt idx="90">
                  <c:v>0.53569326355708091</c:v>
                </c:pt>
                <c:pt idx="91">
                  <c:v>0.46328547066213577</c:v>
                </c:pt>
                <c:pt idx="92">
                  <c:v>0.38646893585779757</c:v>
                </c:pt>
                <c:pt idx="93">
                  <c:v>0.30597466475026297</c:v>
                </c:pt>
                <c:pt idx="94">
                  <c:v>0.22256866121612898</c:v>
                </c:pt>
                <c:pt idx="95">
                  <c:v>0.13704463791543744</c:v>
                </c:pt>
                <c:pt idx="96">
                  <c:v>5.0216463120910736E-2</c:v>
                </c:pt>
                <c:pt idx="97">
                  <c:v>-3.7089584258712512E-2</c:v>
                </c:pt>
                <c:pt idx="98">
                  <c:v>-0.1240426777581094</c:v>
                </c:pt>
                <c:pt idx="99">
                  <c:v>-0.20981534971049487</c:v>
                </c:pt>
                <c:pt idx="100">
                  <c:v>-0.29359136563958188</c:v>
                </c:pt>
                <c:pt idx="101">
                  <c:v>-0.37457349175364507</c:v>
                </c:pt>
                <c:pt idx="102">
                  <c:v>-0.45199108162424506</c:v>
                </c:pt>
                <c:pt idx="103">
                  <c:v>-0.52510740985289817</c:v>
                </c:pt>
                <c:pt idx="104">
                  <c:v>-0.59322668293659842</c:v>
                </c:pt>
                <c:pt idx="105">
                  <c:v>-0.65570066061507815</c:v>
                </c:pt>
                <c:pt idx="106">
                  <c:v>-0.71193482468933589</c:v>
                </c:pt>
                <c:pt idx="107">
                  <c:v>-0.76139403660746319</c:v>
                </c:pt>
                <c:pt idx="108">
                  <c:v>-0.8036076299786471</c:v>
                </c:pt>
                <c:pt idx="109">
                  <c:v>-0.83817388955381622</c:v>
                </c:pt>
                <c:pt idx="110">
                  <c:v>-0.86476387404969501</c:v>
                </c:pt>
                <c:pt idx="111">
                  <c:v>-0.88312454643740812</c:v>
                </c:pt>
                <c:pt idx="112">
                  <c:v>-0.89308118190694885</c:v>
                </c:pt>
                <c:pt idx="113">
                  <c:v>-0.89453903059274298</c:v>
                </c:pt>
                <c:pt idx="114">
                  <c:v>-0.88748421923734888</c:v>
                </c:pt>
                <c:pt idx="115">
                  <c:v>-0.87198388321292553</c:v>
                </c:pt>
                <c:pt idx="116">
                  <c:v>-0.8481855276439958</c:v>
                </c:pt>
                <c:pt idx="117">
                  <c:v>-0.81631562371131927</c:v>
                </c:pt>
                <c:pt idx="118">
                  <c:v>-0.77667745349477557</c:v>
                </c:pt>
                <c:pt idx="119">
                  <c:v>-0.72964822386422534</c:v>
                </c:pt>
                <c:pt idx="120">
                  <c:v>-0.67567547688341578</c:v>
                </c:pt>
                <c:pt idx="121">
                  <c:v>-0.6152728308862736</c:v>
                </c:pt>
                <c:pt idx="122">
                  <c:v>-0.54901509275476301</c:v>
                </c:pt>
                <c:pt idx="123">
                  <c:v>-0.47753278791094161</c:v>
                </c:pt>
                <c:pt idx="124">
                  <c:v>-0.40150616007730788</c:v>
                </c:pt>
                <c:pt idx="125">
                  <c:v>-0.321658697905219</c:v>
                </c:pt>
                <c:pt idx="126">
                  <c:v>-0.23875025007357201</c:v>
                </c:pt>
                <c:pt idx="127">
                  <c:v>-0.1535697943762912</c:v>
                </c:pt>
                <c:pt idx="128">
                  <c:v>-6.6927929609745182E-2</c:v>
                </c:pt>
                <c:pt idx="129">
                  <c:v>2.0350838290753306E-2</c:v>
                </c:pt>
                <c:pt idx="130">
                  <c:v>0.10743594245831531</c:v>
                </c:pt>
                <c:pt idx="131">
                  <c:v>0.19349865897919744</c:v>
                </c:pt>
                <c:pt idx="132">
                  <c:v>0.27771999323951596</c:v>
                </c:pt>
                <c:pt idx="133">
                  <c:v>0.35929847368548257</c:v>
                </c:pt>
                <c:pt idx="134">
                  <c:v>0.43745777882975972</c:v>
                </c:pt>
                <c:pt idx="135">
                  <c:v>0.51145412492340259</c:v>
                </c:pt>
                <c:pt idx="136">
                  <c:v>0.58058334399046019</c:v>
                </c:pt>
                <c:pt idx="137">
                  <c:v>0.64418758486882355</c:v>
                </c:pt>
                <c:pt idx="138">
                  <c:v>0.70166157348853786</c:v>
                </c:pt>
                <c:pt idx="139">
                  <c:v>0.7524583728132076</c:v>
                </c:pt>
                <c:pt idx="140">
                  <c:v>0.79609458763140295</c:v>
                </c:pt>
                <c:pt idx="141">
                  <c:v>0.83215496466794059</c:v>
                </c:pt>
                <c:pt idx="142">
                  <c:v>0.86029634423926049</c:v>
                </c:pt>
                <c:pt idx="143">
                  <c:v>0.88025092584791176</c:v>
                </c:pt>
                <c:pt idx="144">
                  <c:v>0.89182881663994407</c:v>
                </c:pt>
                <c:pt idx="145">
                  <c:v>0.89491983847337897</c:v>
                </c:pt>
                <c:pt idx="146">
                  <c:v>0.88949457640135965</c:v>
                </c:pt>
                <c:pt idx="147">
                  <c:v>0.87560465859222814</c:v>
                </c:pt>
                <c:pt idx="148">
                  <c:v>0.85338226502277459</c:v>
                </c:pt>
                <c:pt idx="149">
                  <c:v>0.82303886962012174</c:v>
                </c:pt>
                <c:pt idx="150">
                  <c:v>0.78486322782223172</c:v>
                </c:pt>
              </c:numCache>
            </c:numRef>
          </c:yVal>
          <c:smooth val="1"/>
        </c:ser>
        <c:axId val="102352000"/>
        <c:axId val="102353920"/>
      </c:scatterChart>
      <c:valAx>
        <c:axId val="1023520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</c:title>
        <c:numFmt formatCode="General" sourceLinked="1"/>
        <c:majorTickMark val="none"/>
        <c:tickLblPos val="nextTo"/>
        <c:crossAx val="102353920"/>
        <c:crosses val="autoZero"/>
        <c:crossBetween val="midCat"/>
      </c:valAx>
      <c:valAx>
        <c:axId val="1023539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</c:title>
        <c:numFmt formatCode="General" sourceLinked="1"/>
        <c:majorTickMark val="none"/>
        <c:tickLblPos val="nextTo"/>
        <c:crossAx val="102352000"/>
        <c:crosses val="autoZero"/>
        <c:crossBetween val="midCat"/>
      </c:valAx>
    </c:plotArea>
    <c:legend>
      <c:legendPos val="r"/>
      <c:legendEntry>
        <c:idx val="0"/>
        <c:delete val="1"/>
      </c:legendEntry>
    </c:legend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для материала 1 и пружины 1</a:t>
            </a:r>
            <a:endParaRPr lang="en-US"/>
          </a:p>
        </c:rich>
      </c:tx>
    </c:title>
    <c:plotArea>
      <c:layout>
        <c:manualLayout>
          <c:layoutTarget val="inner"/>
          <c:xMode val="edge"/>
          <c:yMode val="edge"/>
          <c:x val="0.11825941945050296"/>
          <c:y val="0.22766443967231373"/>
          <c:w val="0.82891854480631222"/>
          <c:h val="0.655138391791935"/>
        </c:manualLayout>
      </c:layout>
      <c:scatterChart>
        <c:scatterStyle val="smoothMarker"/>
        <c:ser>
          <c:idx val="1"/>
          <c:order val="1"/>
          <c:tx>
            <c:strRef>
              <c:f>'Материал 1 Пружина 1'!$A$1</c:f>
            </c:strRef>
          </c:tx>
          <c:marker>
            <c:symbol val="none"/>
          </c:marker>
          <c:xVal>
            <c:numRef>
              <c:f>'Материал 1 Пружина 1'!$B$2:$B$152</c:f>
            </c:numRef>
          </c:xVal>
          <c:yVal>
            <c:numRef>
              <c:f>'Материал 1 Пружина 1'!$A$2:$A$152</c:f>
            </c:numRef>
          </c:yVal>
          <c:smooth val="1"/>
        </c:ser>
        <c:ser>
          <c:idx val="2"/>
          <c:order val="2"/>
          <c:tx>
            <c:strRef>
              <c:f>'[Пробка.xlsx]Материал 1 Пружина 1'!$A$1</c:f>
            </c:strRef>
          </c:tx>
          <c:marker>
            <c:symbol val="none"/>
          </c:marker>
          <c:xVal>
            <c:numRef>
              <c:f>'[Пробка.xlsx]Материал 1 Пружина 1'!$B$2:$B$152</c:f>
            </c:numRef>
          </c:xVal>
          <c:yVal>
            <c:numRef>
              <c:f>'[Пробка.xlsx]Материал 1 Пружина 1'!$A$2:$A$152</c:f>
            </c:numRef>
          </c:yVal>
          <c:smooth val="1"/>
        </c:ser>
        <c:ser>
          <c:idx val="3"/>
          <c:order val="3"/>
          <c:tx>
            <c:strRef>
              <c:f>'[Пробка.xlsx]Материал 1 Пружина 1'!$A$1</c:f>
            </c:strRef>
          </c:tx>
          <c:marker>
            <c:symbol val="none"/>
          </c:marker>
          <c:xVal>
            <c:numRef>
              <c:f>'[Пробка.xlsx]Материал 1 Пружина 1'!$B$2:$B$152</c:f>
            </c:numRef>
          </c:xVal>
          <c:yVal>
            <c:numRef>
              <c:f>'[Пробка.xlsx]Материал 1 Пружина 1'!$A$2:$A$152</c:f>
            </c:numRef>
          </c:yVal>
          <c:smooth val="1"/>
        </c:ser>
        <c:ser>
          <c:idx val="0"/>
          <c:order val="0"/>
          <c:tx>
            <c:strRef>
              <c:f>'[Пробка.xlsx]Материал 1 Пружина 1'!$A$1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'[Пробка.xlsx]Материал 1 Пружина 1'!$B$2:$B$152</c:f>
              <c:numCache>
                <c:formatCode>General</c:formatCode>
                <c:ptCount val="151"/>
                <c:pt idx="0">
                  <c:v>0</c:v>
                </c:pt>
                <c:pt idx="1">
                  <c:v>1.0000000000000023E-2</c:v>
                </c:pt>
                <c:pt idx="2">
                  <c:v>2.0000000000000042E-2</c:v>
                </c:pt>
                <c:pt idx="3">
                  <c:v>3.0000000000000051E-2</c:v>
                </c:pt>
                <c:pt idx="4">
                  <c:v>4.0000000000000084E-2</c:v>
                </c:pt>
                <c:pt idx="5">
                  <c:v>5.0000000000000093E-2</c:v>
                </c:pt>
                <c:pt idx="6">
                  <c:v>6.0000000000000102E-2</c:v>
                </c:pt>
                <c:pt idx="7">
                  <c:v>7.0000000000000034E-2</c:v>
                </c:pt>
                <c:pt idx="8">
                  <c:v>8.0000000000000168E-2</c:v>
                </c:pt>
                <c:pt idx="9">
                  <c:v>9.0000000000000066E-2</c:v>
                </c:pt>
                <c:pt idx="10">
                  <c:v>0.1</c:v>
                </c:pt>
                <c:pt idx="11">
                  <c:v>0.11000000000000007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0.16000000000000014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0.19000000000000014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0.22000000000000014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0.31000000000000072</c:v>
                </c:pt>
                <c:pt idx="32">
                  <c:v>0.32000000000000084</c:v>
                </c:pt>
                <c:pt idx="33">
                  <c:v>0.33000000000000096</c:v>
                </c:pt>
                <c:pt idx="34">
                  <c:v>0.34000000000000041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0.38000000000000084</c:v>
                </c:pt>
                <c:pt idx="39">
                  <c:v>0.39000000000000085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0.44000000000000028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0.58000000000000052</c:v>
                </c:pt>
                <c:pt idx="59">
                  <c:v>0.59000000000000052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0.62000000000000144</c:v>
                </c:pt>
                <c:pt idx="63">
                  <c:v>0.63000000000000156</c:v>
                </c:pt>
                <c:pt idx="64">
                  <c:v>0.64000000000000168</c:v>
                </c:pt>
                <c:pt idx="65">
                  <c:v>0.6500000000000018</c:v>
                </c:pt>
                <c:pt idx="66">
                  <c:v>0.66000000000000192</c:v>
                </c:pt>
                <c:pt idx="67">
                  <c:v>0.67000000000000193</c:v>
                </c:pt>
                <c:pt idx="68">
                  <c:v>0.68000000000000094</c:v>
                </c:pt>
                <c:pt idx="69">
                  <c:v>0.69000000000000139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0.74000000000000143</c:v>
                </c:pt>
                <c:pt idx="75">
                  <c:v>0.75000000000000155</c:v>
                </c:pt>
                <c:pt idx="76">
                  <c:v>0.76000000000000156</c:v>
                </c:pt>
                <c:pt idx="77">
                  <c:v>0.77000000000000113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0.87000000000000144</c:v>
                </c:pt>
                <c:pt idx="88">
                  <c:v>0.88000000000000067</c:v>
                </c:pt>
                <c:pt idx="89">
                  <c:v>0.89000000000000068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1.1299999999999968</c:v>
                </c:pt>
                <c:pt idx="114">
                  <c:v>1.1399999999999968</c:v>
                </c:pt>
                <c:pt idx="115">
                  <c:v>1.1499999999999968</c:v>
                </c:pt>
                <c:pt idx="116">
                  <c:v>1.1599999999999968</c:v>
                </c:pt>
                <c:pt idx="117">
                  <c:v>1.1700000000000021</c:v>
                </c:pt>
                <c:pt idx="118">
                  <c:v>1.1800000000000028</c:v>
                </c:pt>
                <c:pt idx="119">
                  <c:v>1.1900000000000028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</c:numCache>
            </c:numRef>
          </c:xVal>
          <c:yVal>
            <c:numRef>
              <c:f>'[Пробка.xlsx]Материал 1 Пружина 1'!$A$2:$A$152</c:f>
              <c:numCache>
                <c:formatCode>General</c:formatCode>
                <c:ptCount val="151"/>
                <c:pt idx="0">
                  <c:v>0</c:v>
                </c:pt>
                <c:pt idx="1">
                  <c:v>0.36644617469464436</c:v>
                </c:pt>
                <c:pt idx="2">
                  <c:v>0.68116314354402452</c:v>
                </c:pt>
                <c:pt idx="3">
                  <c:v>0.89972403027314585</c:v>
                </c:pt>
                <c:pt idx="4">
                  <c:v>0.99127578774961977</c:v>
                </c:pt>
                <c:pt idx="5">
                  <c:v>0.94289455420319657</c:v>
                </c:pt>
                <c:pt idx="6">
                  <c:v>0.76141004423316261</c:v>
                </c:pt>
                <c:pt idx="7">
                  <c:v>0.47244143528568278</c:v>
                </c:pt>
                <c:pt idx="8">
                  <c:v>0.11678084824322325</c:v>
                </c:pt>
                <c:pt idx="9">
                  <c:v>-0.25536505357320433</c:v>
                </c:pt>
                <c:pt idx="10">
                  <c:v>-0.59146246495858257</c:v>
                </c:pt>
                <c:pt idx="11">
                  <c:v>-0.84406634929300017</c:v>
                </c:pt>
                <c:pt idx="12">
                  <c:v>-0.97751799533206463</c:v>
                </c:pt>
                <c:pt idx="13">
                  <c:v>-0.9729787627922627</c:v>
                </c:pt>
                <c:pt idx="14">
                  <c:v>-0.83108943034900651</c:v>
                </c:pt>
                <c:pt idx="15">
                  <c:v>-0.57187974040939871</c:v>
                </c:pt>
                <c:pt idx="16">
                  <c:v>-0.23194090973029724</c:v>
                </c:pt>
                <c:pt idx="17">
                  <c:v>0.14073975287916432</c:v>
                </c:pt>
                <c:pt idx="18">
                  <c:v>0.49355295295237617</c:v>
                </c:pt>
                <c:pt idx="19">
                  <c:v>0.77669397724128808</c:v>
                </c:pt>
                <c:pt idx="20">
                  <c:v>0.95019335317360265</c:v>
                </c:pt>
                <c:pt idx="21">
                  <c:v>0.98955912107992117</c:v>
                </c:pt>
                <c:pt idx="22">
                  <c:v>0.88923423042484961</c:v>
                </c:pt>
                <c:pt idx="23">
                  <c:v>0.66338099829198072</c:v>
                </c:pt>
                <c:pt idx="24">
                  <c:v>0.34388189240132094</c:v>
                </c:pt>
                <c:pt idx="25">
                  <c:v>-2.4161142794397999E-2</c:v>
                </c:pt>
                <c:pt idx="26">
                  <c:v>-0.38879348137113939</c:v>
                </c:pt>
                <c:pt idx="27">
                  <c:v>-0.6985419668256535</c:v>
                </c:pt>
                <c:pt idx="28">
                  <c:v>-0.90968109655803775</c:v>
                </c:pt>
                <c:pt idx="29">
                  <c:v>-0.99240551235158214</c:v>
                </c:pt>
                <c:pt idx="30">
                  <c:v>-0.93503746006796307</c:v>
                </c:pt>
                <c:pt idx="31">
                  <c:v>-0.74567527444351234</c:v>
                </c:pt>
                <c:pt idx="32">
                  <c:v>-0.45105018138782238</c:v>
                </c:pt>
                <c:pt idx="33">
                  <c:v>-9.2752796762996248E-2</c:v>
                </c:pt>
                <c:pt idx="34">
                  <c:v>0.27863799379102122</c:v>
                </c:pt>
                <c:pt idx="35">
                  <c:v>0.61069498000355094</c:v>
                </c:pt>
                <c:pt idx="36">
                  <c:v>0.85654349001736729</c:v>
                </c:pt>
                <c:pt idx="37">
                  <c:v>0.98147843189952544</c:v>
                </c:pt>
                <c:pt idx="38">
                  <c:v>0.9678634219948431</c:v>
                </c:pt>
                <c:pt idx="39">
                  <c:v>0.81762041691954812</c:v>
                </c:pt>
                <c:pt idx="40">
                  <c:v>0.55195840143879527</c:v>
                </c:pt>
                <c:pt idx="41">
                  <c:v>0.20837943187920388</c:v>
                </c:pt>
                <c:pt idx="42">
                  <c:v>-0.16461532441790824</c:v>
                </c:pt>
                <c:pt idx="43">
                  <c:v>-0.51437223409486066</c:v>
                </c:pt>
                <c:pt idx="44">
                  <c:v>-0.79151802373282298</c:v>
                </c:pt>
                <c:pt idx="45">
                  <c:v>-0.9569295353038203</c:v>
                </c:pt>
                <c:pt idx="46">
                  <c:v>-0.98725652879410919</c:v>
                </c:pt>
                <c:pt idx="47">
                  <c:v>-0.87821790810484601</c:v>
                </c:pt>
                <c:pt idx="48">
                  <c:v>-0.64520606001538561</c:v>
                </c:pt>
                <c:pt idx="49">
                  <c:v>-0.32111399497740151</c:v>
                </c:pt>
                <c:pt idx="50">
                  <c:v>4.830797958910768E-2</c:v>
                </c:pt>
                <c:pt idx="51">
                  <c:v>0.41091058041753231</c:v>
                </c:pt>
                <c:pt idx="52">
                  <c:v>0.71550717800106456</c:v>
                </c:pt>
                <c:pt idx="53">
                  <c:v>0.9190995336234995</c:v>
                </c:pt>
                <c:pt idx="54">
                  <c:v>0.99294762596711816</c:v>
                </c:pt>
                <c:pt idx="55">
                  <c:v>0.92662672301418025</c:v>
                </c:pt>
                <c:pt idx="56">
                  <c:v>0.72949898455132078</c:v>
                </c:pt>
                <c:pt idx="57">
                  <c:v>0.4293918571858264</c:v>
                </c:pt>
                <c:pt idx="58">
                  <c:v>6.8669825633777895E-2</c:v>
                </c:pt>
                <c:pt idx="59">
                  <c:v>-0.3017459502956783</c:v>
                </c:pt>
                <c:pt idx="60">
                  <c:v>-0.6295658978232519</c:v>
                </c:pt>
                <c:pt idx="61">
                  <c:v>-0.86851346471049151</c:v>
                </c:pt>
                <c:pt idx="62">
                  <c:v>-0.98485772748948874</c:v>
                </c:pt>
                <c:pt idx="63">
                  <c:v>-0.96217500177269</c:v>
                </c:pt>
                <c:pt idx="64">
                  <c:v>-0.80366728411174049</c:v>
                </c:pt>
                <c:pt idx="65">
                  <c:v>-0.53171024362579711</c:v>
                </c:pt>
                <c:pt idx="66">
                  <c:v>-0.18469457095335365</c:v>
                </c:pt>
                <c:pt idx="67">
                  <c:v>0.18839342594872371</c:v>
                </c:pt>
                <c:pt idx="68">
                  <c:v>0.53488695145560217</c:v>
                </c:pt>
                <c:pt idx="69">
                  <c:v>0.8058734062750964</c:v>
                </c:pt>
                <c:pt idx="70">
                  <c:v>0.96309911204825605</c:v>
                </c:pt>
                <c:pt idx="71">
                  <c:v>0.98436937427490157</c:v>
                </c:pt>
                <c:pt idx="72">
                  <c:v>0.86668158616286362</c:v>
                </c:pt>
                <c:pt idx="73">
                  <c:v>0.62664909023589332</c:v>
                </c:pt>
                <c:pt idx="74">
                  <c:v>0.29815596347119583</c:v>
                </c:pt>
                <c:pt idx="75">
                  <c:v>-7.2426212855133898E-2</c:v>
                </c:pt>
                <c:pt idx="76">
                  <c:v>-0.43278437612825676</c:v>
                </c:pt>
                <c:pt idx="77">
                  <c:v>-0.73204873183739361</c:v>
                </c:pt>
                <c:pt idx="78">
                  <c:v>-0.92797376474002757</c:v>
                </c:pt>
                <c:pt idx="79">
                  <c:v>-0.99290180760656765</c:v>
                </c:pt>
                <c:pt idx="80">
                  <c:v>-0.91766732310435406</c:v>
                </c:pt>
                <c:pt idx="81">
                  <c:v>-0.71289075266308</c:v>
                </c:pt>
                <c:pt idx="82">
                  <c:v>-0.40747928674111644</c:v>
                </c:pt>
                <c:pt idx="83">
                  <c:v>-4.4546194569201523E-2</c:v>
                </c:pt>
                <c:pt idx="84">
                  <c:v>0.32467524068724696</c:v>
                </c:pt>
                <c:pt idx="85">
                  <c:v>0.6480640448011642</c:v>
                </c:pt>
                <c:pt idx="86">
                  <c:v>0.87996918585769657</c:v>
                </c:pt>
                <c:pt idx="87">
                  <c:v>0.98765388119487862</c:v>
                </c:pt>
                <c:pt idx="88">
                  <c:v>0.95591687028345562</c:v>
                </c:pt>
                <c:pt idx="89">
                  <c:v>0.78923829368355036</c:v>
                </c:pt>
                <c:pt idx="90">
                  <c:v>0.51114725606139344</c:v>
                </c:pt>
                <c:pt idx="91">
                  <c:v>0.16090035094225941</c:v>
                </c:pt>
                <c:pt idx="92">
                  <c:v>-0.21205997827361237</c:v>
                </c:pt>
                <c:pt idx="93">
                  <c:v>-0.55508495811164249</c:v>
                </c:pt>
                <c:pt idx="94">
                  <c:v>-0.81975162493496045</c:v>
                </c:pt>
                <c:pt idx="95">
                  <c:v>-0.96869843035276193</c:v>
                </c:pt>
                <c:pt idx="96">
                  <c:v>-0.98089936702883762</c:v>
                </c:pt>
                <c:pt idx="97">
                  <c:v>-0.85463209534443063</c:v>
                </c:pt>
                <c:pt idx="98">
                  <c:v>-0.60772107667896047</c:v>
                </c:pt>
                <c:pt idx="99">
                  <c:v>-0.27502139151089167</c:v>
                </c:pt>
                <c:pt idx="100">
                  <c:v>9.6501561999851701E-2</c:v>
                </c:pt>
                <c:pt idx="101">
                  <c:v>0.45440191685953835</c:v>
                </c:pt>
                <c:pt idx="102">
                  <c:v>0.74815683395255783</c:v>
                </c:pt>
                <c:pt idx="103">
                  <c:v>0.93629853540668873</c:v>
                </c:pt>
                <c:pt idx="104">
                  <c:v>0.99226808439933056</c:v>
                </c:pt>
                <c:pt idx="105">
                  <c:v>0.90816456526853617</c:v>
                </c:pt>
                <c:pt idx="106">
                  <c:v>0.69586041264144471</c:v>
                </c:pt>
                <c:pt idx="107">
                  <c:v>0.38532544465628532</c:v>
                </c:pt>
                <c:pt idx="108">
                  <c:v>2.0396187357965799E-2</c:v>
                </c:pt>
                <c:pt idx="109">
                  <c:v>-0.34741228835538623</c:v>
                </c:pt>
                <c:pt idx="110">
                  <c:v>-0.66617846804125969</c:v>
                </c:pt>
                <c:pt idx="111">
                  <c:v>-0.89090387043780739</c:v>
                </c:pt>
                <c:pt idx="112">
                  <c:v>-0.98986523739143772</c:v>
                </c:pt>
                <c:pt idx="113">
                  <c:v>-0.94909273301523889</c:v>
                </c:pt>
                <c:pt idx="114">
                  <c:v>-0.77434198915189556</c:v>
                </c:pt>
                <c:pt idx="115">
                  <c:v>-0.49028161424970584</c:v>
                </c:pt>
                <c:pt idx="116">
                  <c:v>-0.13701086058779344</c:v>
                </c:pt>
                <c:pt idx="117">
                  <c:v>0.23560096824372787</c:v>
                </c:pt>
                <c:pt idx="118">
                  <c:v>0.57495429466687342</c:v>
                </c:pt>
                <c:pt idx="119">
                  <c:v>0.83314446231172079</c:v>
                </c:pt>
                <c:pt idx="120">
                  <c:v>0.97372417481762019</c:v>
                </c:pt>
                <c:pt idx="121">
                  <c:v>0.97684856167407208</c:v>
                </c:pt>
                <c:pt idx="122">
                  <c:v>0.84207657024633609</c:v>
                </c:pt>
                <c:pt idx="123">
                  <c:v>0.5884332267679373</c:v>
                </c:pt>
                <c:pt idx="124">
                  <c:v>0.25172397725563644</c:v>
                </c:pt>
                <c:pt idx="125">
                  <c:v>-0.12051977182265666</c:v>
                </c:pt>
                <c:pt idx="126">
                  <c:v>-0.47575040269816454</c:v>
                </c:pt>
                <c:pt idx="127">
                  <c:v>-0.76382194661459735</c:v>
                </c:pt>
                <c:pt idx="128">
                  <c:v>-0.94406891646232005</c:v>
                </c:pt>
                <c:pt idx="129">
                  <c:v>-0.9910468315778288</c:v>
                </c:pt>
                <c:pt idx="130">
                  <c:v>-0.89812407616320566</c:v>
                </c:pt>
                <c:pt idx="131">
                  <c:v>-0.67841804828258645</c:v>
                </c:pt>
                <c:pt idx="132">
                  <c:v>-0.36294344839273701</c:v>
                </c:pt>
                <c:pt idx="133">
                  <c:v>3.7658965936914757E-3</c:v>
                </c:pt>
                <c:pt idx="134">
                  <c:v>0.36994363051814239</c:v>
                </c:pt>
                <c:pt idx="135">
                  <c:v>0.68389844185330861</c:v>
                </c:pt>
                <c:pt idx="136">
                  <c:v>0.9013110439394304</c:v>
                </c:pt>
                <c:pt idx="137">
                  <c:v>0.99149048671804518</c:v>
                </c:pt>
                <c:pt idx="138">
                  <c:v>0.94170663059254689</c:v>
                </c:pt>
                <c:pt idx="139">
                  <c:v>0.75898719073401211</c:v>
                </c:pt>
                <c:pt idx="140">
                  <c:v>0.46912567289877938</c:v>
                </c:pt>
                <c:pt idx="141">
                  <c:v>0.11304024504211672</c:v>
                </c:pt>
                <c:pt idx="142">
                  <c:v>-0.25900245705668418</c:v>
                </c:pt>
                <c:pt idx="143">
                  <c:v>-0.59448319633330959</c:v>
                </c:pt>
                <c:pt idx="144">
                  <c:v>-0.84604398840268069</c:v>
                </c:pt>
                <c:pt idx="145">
                  <c:v>-0.97817336966063251</c:v>
                </c:pt>
                <c:pt idx="146">
                  <c:v>-0.97221935672381099</c:v>
                </c:pt>
                <c:pt idx="147">
                  <c:v>-0.8290224450921907</c:v>
                </c:pt>
                <c:pt idx="148">
                  <c:v>-0.56879696098808663</c:v>
                </c:pt>
                <c:pt idx="149">
                  <c:v>-0.22827751528476417</c:v>
                </c:pt>
                <c:pt idx="150">
                  <c:v>0.14446662095558016</c:v>
                </c:pt>
              </c:numCache>
            </c:numRef>
          </c:yVal>
          <c:smooth val="1"/>
        </c:ser>
        <c:axId val="103012608"/>
        <c:axId val="102441344"/>
      </c:scatterChart>
      <c:valAx>
        <c:axId val="1030126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</c:title>
        <c:numFmt formatCode="General" sourceLinked="1"/>
        <c:majorTickMark val="none"/>
        <c:tickLblPos val="nextTo"/>
        <c:crossAx val="102441344"/>
        <c:crosses val="autoZero"/>
        <c:crossBetween val="midCat"/>
      </c:valAx>
      <c:valAx>
        <c:axId val="1024413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</c:title>
        <c:numFmt formatCode="General" sourceLinked="1"/>
        <c:majorTickMark val="none"/>
        <c:tickLblPos val="nextTo"/>
        <c:crossAx val="103012608"/>
        <c:crosses val="autoZero"/>
        <c:crossBetween val="midCat"/>
      </c:valAx>
    </c:plotArea>
    <c:legend>
      <c:legendPos val="r"/>
      <c:legendEntry>
        <c:idx val="0"/>
        <c:delete val="1"/>
      </c:legendEntry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для материала 3 и пружины 2</a:t>
            </a:r>
            <a:endParaRPr lang="en-US"/>
          </a:p>
        </c:rich>
      </c:tx>
    </c:title>
    <c:plotArea>
      <c:layout/>
      <c:scatterChart>
        <c:scatterStyle val="smoothMarker"/>
        <c:ser>
          <c:idx val="1"/>
          <c:order val="1"/>
          <c:tx>
            <c:strRef>
              <c:f>'Материал 3 и Пружина 2'!$A$1</c:f>
            </c:strRef>
          </c:tx>
          <c:marker>
            <c:symbol val="none"/>
          </c:marker>
          <c:xVal>
            <c:numRef>
              <c:f>'Материал 3 и Пружина 2'!$B$2:$B$152</c:f>
            </c:numRef>
          </c:xVal>
          <c:yVal>
            <c:numRef>
              <c:f>'Материал 3 и Пружина 2'!$A$2:$A$152</c:f>
            </c:numRef>
          </c:yVal>
          <c:smooth val="1"/>
        </c:ser>
        <c:ser>
          <c:idx val="0"/>
          <c:order val="0"/>
          <c:tx>
            <c:strRef>
              <c:f>'[Проверка зависимости жёсткостей.xlsx]Материал 3 и Пружина 2'!$A$1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'[Проверка зависимости жёсткостей.xlsx]Материал 3 и Пружина 2'!$B$2:$B$152</c:f>
              <c:numCache>
                <c:formatCode>General</c:formatCode>
                <c:ptCount val="15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  <c:pt idx="81">
                  <c:v>40.5</c:v>
                </c:pt>
                <c:pt idx="82">
                  <c:v>41</c:v>
                </c:pt>
                <c:pt idx="83">
                  <c:v>41.5</c:v>
                </c:pt>
                <c:pt idx="84">
                  <c:v>42</c:v>
                </c:pt>
                <c:pt idx="85">
                  <c:v>42.5</c:v>
                </c:pt>
                <c:pt idx="86">
                  <c:v>43</c:v>
                </c:pt>
                <c:pt idx="87">
                  <c:v>43.5</c:v>
                </c:pt>
                <c:pt idx="88">
                  <c:v>44</c:v>
                </c:pt>
                <c:pt idx="89">
                  <c:v>44.5</c:v>
                </c:pt>
                <c:pt idx="90">
                  <c:v>45</c:v>
                </c:pt>
                <c:pt idx="91">
                  <c:v>45.5</c:v>
                </c:pt>
                <c:pt idx="92">
                  <c:v>46</c:v>
                </c:pt>
                <c:pt idx="93">
                  <c:v>46.5</c:v>
                </c:pt>
                <c:pt idx="94">
                  <c:v>47</c:v>
                </c:pt>
                <c:pt idx="95">
                  <c:v>47.5</c:v>
                </c:pt>
                <c:pt idx="96">
                  <c:v>48</c:v>
                </c:pt>
                <c:pt idx="97">
                  <c:v>48.5</c:v>
                </c:pt>
                <c:pt idx="98">
                  <c:v>49</c:v>
                </c:pt>
                <c:pt idx="99">
                  <c:v>49.5</c:v>
                </c:pt>
                <c:pt idx="100">
                  <c:v>50</c:v>
                </c:pt>
                <c:pt idx="101">
                  <c:v>50.5</c:v>
                </c:pt>
                <c:pt idx="102">
                  <c:v>51</c:v>
                </c:pt>
                <c:pt idx="103">
                  <c:v>51.5</c:v>
                </c:pt>
                <c:pt idx="104">
                  <c:v>52</c:v>
                </c:pt>
                <c:pt idx="105">
                  <c:v>52.5</c:v>
                </c:pt>
                <c:pt idx="106">
                  <c:v>53</c:v>
                </c:pt>
                <c:pt idx="107">
                  <c:v>53.5</c:v>
                </c:pt>
                <c:pt idx="108">
                  <c:v>54</c:v>
                </c:pt>
                <c:pt idx="109">
                  <c:v>54.5</c:v>
                </c:pt>
                <c:pt idx="110">
                  <c:v>55</c:v>
                </c:pt>
                <c:pt idx="111">
                  <c:v>55.5</c:v>
                </c:pt>
                <c:pt idx="112">
                  <c:v>56</c:v>
                </c:pt>
                <c:pt idx="113">
                  <c:v>56.5</c:v>
                </c:pt>
                <c:pt idx="114">
                  <c:v>57</c:v>
                </c:pt>
                <c:pt idx="115">
                  <c:v>57.5</c:v>
                </c:pt>
                <c:pt idx="116">
                  <c:v>58</c:v>
                </c:pt>
                <c:pt idx="117">
                  <c:v>58.5</c:v>
                </c:pt>
                <c:pt idx="118">
                  <c:v>59</c:v>
                </c:pt>
                <c:pt idx="119">
                  <c:v>59.5</c:v>
                </c:pt>
                <c:pt idx="120">
                  <c:v>60</c:v>
                </c:pt>
                <c:pt idx="121">
                  <c:v>60.5</c:v>
                </c:pt>
                <c:pt idx="122">
                  <c:v>61</c:v>
                </c:pt>
                <c:pt idx="123">
                  <c:v>61.5</c:v>
                </c:pt>
                <c:pt idx="124">
                  <c:v>62</c:v>
                </c:pt>
                <c:pt idx="125">
                  <c:v>62.5</c:v>
                </c:pt>
                <c:pt idx="126">
                  <c:v>63</c:v>
                </c:pt>
                <c:pt idx="127">
                  <c:v>63.5</c:v>
                </c:pt>
                <c:pt idx="128">
                  <c:v>64</c:v>
                </c:pt>
                <c:pt idx="129">
                  <c:v>64.5</c:v>
                </c:pt>
                <c:pt idx="130">
                  <c:v>65</c:v>
                </c:pt>
                <c:pt idx="131">
                  <c:v>65.5</c:v>
                </c:pt>
                <c:pt idx="132">
                  <c:v>66</c:v>
                </c:pt>
                <c:pt idx="133">
                  <c:v>66.5</c:v>
                </c:pt>
                <c:pt idx="134">
                  <c:v>67</c:v>
                </c:pt>
                <c:pt idx="135">
                  <c:v>67.5</c:v>
                </c:pt>
                <c:pt idx="136">
                  <c:v>68</c:v>
                </c:pt>
                <c:pt idx="137">
                  <c:v>68.5</c:v>
                </c:pt>
                <c:pt idx="138">
                  <c:v>69</c:v>
                </c:pt>
                <c:pt idx="139">
                  <c:v>69.5</c:v>
                </c:pt>
                <c:pt idx="140">
                  <c:v>70</c:v>
                </c:pt>
                <c:pt idx="141">
                  <c:v>70.5</c:v>
                </c:pt>
                <c:pt idx="142">
                  <c:v>71</c:v>
                </c:pt>
                <c:pt idx="143">
                  <c:v>71.5</c:v>
                </c:pt>
                <c:pt idx="144">
                  <c:v>72</c:v>
                </c:pt>
                <c:pt idx="145">
                  <c:v>72.5</c:v>
                </c:pt>
                <c:pt idx="146">
                  <c:v>73</c:v>
                </c:pt>
                <c:pt idx="147">
                  <c:v>73.5</c:v>
                </c:pt>
                <c:pt idx="148">
                  <c:v>74</c:v>
                </c:pt>
                <c:pt idx="149">
                  <c:v>74.5</c:v>
                </c:pt>
                <c:pt idx="150">
                  <c:v>75</c:v>
                </c:pt>
              </c:numCache>
            </c:numRef>
          </c:xVal>
          <c:yVal>
            <c:numRef>
              <c:f>'[Проверка зависимости жёсткостей.xlsx]Материал 3 и Пружина 2'!$A$2:$A$152</c:f>
              <c:numCache>
                <c:formatCode>General</c:formatCode>
                <c:ptCount val="151"/>
                <c:pt idx="0">
                  <c:v>0</c:v>
                </c:pt>
                <c:pt idx="1">
                  <c:v>963.46713023645532</c:v>
                </c:pt>
                <c:pt idx="2">
                  <c:v>1824.6240380545476</c:v>
                </c:pt>
                <c:pt idx="3">
                  <c:v>2492.0247861607627</c:v>
                </c:pt>
                <c:pt idx="4">
                  <c:v>2894.7983330446727</c:v>
                </c:pt>
                <c:pt idx="5">
                  <c:v>2990.1743029739814</c:v>
                </c:pt>
                <c:pt idx="6">
                  <c:v>2768.0247565612262</c:v>
                </c:pt>
                <c:pt idx="7">
                  <c:v>2251.9396729456712</c:v>
                </c:pt>
                <c:pt idx="8">
                  <c:v>1496.721938530439</c:v>
                </c:pt>
                <c:pt idx="9">
                  <c:v>582.56784850555289</c:v>
                </c:pt>
                <c:pt idx="10">
                  <c:v>-393.44890842708861</c:v>
                </c:pt>
                <c:pt idx="11">
                  <c:v>-1327.6854695770758</c:v>
                </c:pt>
                <c:pt idx="12">
                  <c:v>-2120.9355959737422</c:v>
                </c:pt>
                <c:pt idx="13">
                  <c:v>-2688.9643466231778</c:v>
                </c:pt>
                <c:pt idx="14">
                  <c:v>-2971.4529561050276</c:v>
                </c:pt>
                <c:pt idx="15">
                  <c:v>-2938.4040622263001</c:v>
                </c:pt>
                <c:pt idx="16">
                  <c:v>-2593.3271149488128</c:v>
                </c:pt>
                <c:pt idx="17">
                  <c:v>-1972.8657091803911</c:v>
                </c:pt>
                <c:pt idx="18">
                  <c:v>-1142.90641482468</c:v>
                </c:pt>
                <c:pt idx="19">
                  <c:v>-191.58230600416979</c:v>
                </c:pt>
                <c:pt idx="20">
                  <c:v>780.08585786873857</c:v>
                </c:pt>
                <c:pt idx="21">
                  <c:v>1668.9169896112696</c:v>
                </c:pt>
                <c:pt idx="22">
                  <c:v>2380.5264362061116</c:v>
                </c:pt>
                <c:pt idx="23">
                  <c:v>2839.3486506083505</c:v>
                </c:pt>
                <c:pt idx="24">
                  <c:v>2996.6614695673748</c:v>
                </c:pt>
                <c:pt idx="25">
                  <c:v>2835.7599023348162</c:v>
                </c:pt>
                <c:pt idx="26">
                  <c:v>2373.7300275265452</c:v>
                </c:pt>
                <c:pt idx="27">
                  <c:v>1659.6346286792996</c:v>
                </c:pt>
                <c:pt idx="28">
                  <c:v>769.30323519909439</c:v>
                </c:pt>
                <c:pt idx="29">
                  <c:v>-202.72018765118639</c:v>
                </c:pt>
                <c:pt idx="30">
                  <c:v>-1153.2168278678</c:v>
                </c:pt>
                <c:pt idx="31">
                  <c:v>-1981.2537946269626</c:v>
                </c:pt>
                <c:pt idx="32">
                  <c:v>-2598.9021450710516</c:v>
                </c:pt>
                <c:pt idx="33">
                  <c:v>-2940.5740266131779</c:v>
                </c:pt>
                <c:pt idx="34">
                  <c:v>-2969.9874270314062</c:v>
                </c:pt>
                <c:pt idx="35">
                  <c:v>-2684.0189480857398</c:v>
                </c:pt>
                <c:pt idx="36">
                  <c:v>-2113.0354780356629</c:v>
                </c:pt>
                <c:pt idx="37">
                  <c:v>-1317.6695428747548</c:v>
                </c:pt>
                <c:pt idx="38">
                  <c:v>-382.38076055629165</c:v>
                </c:pt>
                <c:pt idx="39">
                  <c:v>593.5128949677736</c:v>
                </c:pt>
                <c:pt idx="40">
                  <c:v>1506.381633100611</c:v>
                </c:pt>
                <c:pt idx="41">
                  <c:v>2259.2882561879387</c:v>
                </c:pt>
                <c:pt idx="42">
                  <c:v>2772.2818851069528</c:v>
                </c:pt>
                <c:pt idx="43">
                  <c:v>2990.8879138988732</c:v>
                </c:pt>
                <c:pt idx="44">
                  <c:v>2891.8926482654242</c:v>
                </c:pt>
                <c:pt idx="45">
                  <c:v>2485.8083592820772</c:v>
                </c:pt>
                <c:pt idx="46">
                  <c:v>1815.7569891746011</c:v>
                </c:pt>
                <c:pt idx="47">
                  <c:v>952.89104803494297</c:v>
                </c:pt>
                <c:pt idx="48">
                  <c:v>-11.162045219578708</c:v>
                </c:pt>
                <c:pt idx="49">
                  <c:v>-974.02984497189766</c:v>
                </c:pt>
                <c:pt idx="50">
                  <c:v>-1833.4657714887194</c:v>
                </c:pt>
                <c:pt idx="51">
                  <c:v>-2498.2066378518657</c:v>
                </c:pt>
                <c:pt idx="52">
                  <c:v>-2897.6638544210637</c:v>
                </c:pt>
                <c:pt idx="53">
                  <c:v>-2989.4192053680331</c:v>
                </c:pt>
                <c:pt idx="54">
                  <c:v>-2763.7292235117407</c:v>
                </c:pt>
                <c:pt idx="55">
                  <c:v>-2244.559845537176</c:v>
                </c:pt>
                <c:pt idx="56">
                  <c:v>-1487.0414779381629</c:v>
                </c:pt>
                <c:pt idx="57">
                  <c:v>-571.61471930163952</c:v>
                </c:pt>
                <c:pt idx="58">
                  <c:v>404.51159745578656</c:v>
                </c:pt>
                <c:pt idx="59">
                  <c:v>1337.6829755259448</c:v>
                </c:pt>
                <c:pt idx="60">
                  <c:v>2128.8062873400895</c:v>
                </c:pt>
                <c:pt idx="61">
                  <c:v>2693.8724375675233</c:v>
                </c:pt>
                <c:pt idx="62">
                  <c:v>2972.8772582438564</c:v>
                </c:pt>
                <c:pt idx="63">
                  <c:v>2936.193329436057</c:v>
                </c:pt>
                <c:pt idx="64">
                  <c:v>2587.7161041364852</c:v>
                </c:pt>
                <c:pt idx="65">
                  <c:v>1964.4502515333556</c:v>
                </c:pt>
                <c:pt idx="66">
                  <c:v>1132.5801447146798</c:v>
                </c:pt>
                <c:pt idx="67">
                  <c:v>180.44176627999082</c:v>
                </c:pt>
                <c:pt idx="68">
                  <c:v>-790.85765736558778</c:v>
                </c:pt>
                <c:pt idx="69">
                  <c:v>-1678.176195429236</c:v>
                </c:pt>
                <c:pt idx="70">
                  <c:v>-2387.2898166635841</c:v>
                </c:pt>
                <c:pt idx="71">
                  <c:v>-2842.8980048065273</c:v>
                </c:pt>
                <c:pt idx="72">
                  <c:v>-2996.6198928812109</c:v>
                </c:pt>
                <c:pt idx="73">
                  <c:v>-2832.1318097774124</c:v>
                </c:pt>
                <c:pt idx="74">
                  <c:v>-2366.9006849205298</c:v>
                </c:pt>
                <c:pt idx="75">
                  <c:v>-1650.3292414199298</c:v>
                </c:pt>
                <c:pt idx="76">
                  <c:v>-758.50993895837917</c:v>
                </c:pt>
                <c:pt idx="77">
                  <c:v>213.85525669034215</c:v>
                </c:pt>
                <c:pt idx="78">
                  <c:v>1163.5112407939148</c:v>
                </c:pt>
                <c:pt idx="79">
                  <c:v>1989.6143914939648</c:v>
                </c:pt>
                <c:pt idx="80">
                  <c:v>2604.4411171533907</c:v>
                </c:pt>
                <c:pt idx="81">
                  <c:v>2942.703192489877</c:v>
                </c:pt>
                <c:pt idx="82">
                  <c:v>2968.4806913562197</c:v>
                </c:pt>
                <c:pt idx="83">
                  <c:v>2679.0363105693273</c:v>
                </c:pt>
                <c:pt idx="84">
                  <c:v>2105.1060431347487</c:v>
                </c:pt>
                <c:pt idx="85">
                  <c:v>1307.6353343833148</c:v>
                </c:pt>
                <c:pt idx="86">
                  <c:v>371.30730740659311</c:v>
                </c:pt>
                <c:pt idx="87">
                  <c:v>-604.44970683305291</c:v>
                </c:pt>
                <c:pt idx="88">
                  <c:v>-1516.0204276268348</c:v>
                </c:pt>
                <c:pt idx="89">
                  <c:v>-2266.6054933072828</c:v>
                </c:pt>
                <c:pt idx="90">
                  <c:v>-2776.5005500841362</c:v>
                </c:pt>
                <c:pt idx="91">
                  <c:v>-2991.5600282418354</c:v>
                </c:pt>
                <c:pt idx="92">
                  <c:v>-2888.9468403977567</c:v>
                </c:pt>
                <c:pt idx="93">
                  <c:v>-2479.55744346458</c:v>
                </c:pt>
                <c:pt idx="94">
                  <c:v>-1806.8647478732478</c:v>
                </c:pt>
                <c:pt idx="95">
                  <c:v>-942.30174510348297</c:v>
                </c:pt>
                <c:pt idx="96">
                  <c:v>22.323935573198703</c:v>
                </c:pt>
                <c:pt idx="97">
                  <c:v>984.57904569062805</c:v>
                </c:pt>
                <c:pt idx="98">
                  <c:v>1842.2820668038898</c:v>
                </c:pt>
                <c:pt idx="99">
                  <c:v>2504.3538285862924</c:v>
                </c:pt>
                <c:pt idx="100">
                  <c:v>2900.489172637413</c:v>
                </c:pt>
                <c:pt idx="101">
                  <c:v>2988.6226315575232</c:v>
                </c:pt>
                <c:pt idx="102">
                  <c:v>2759.3953455561932</c:v>
                </c:pt>
                <c:pt idx="103">
                  <c:v>2237.1488763526527</c:v>
                </c:pt>
                <c:pt idx="104">
                  <c:v>1477.34038563374</c:v>
                </c:pt>
                <c:pt idx="105">
                  <c:v>560.65365932341706</c:v>
                </c:pt>
                <c:pt idx="106">
                  <c:v>-415.56867415493332</c:v>
                </c:pt>
                <c:pt idx="107">
                  <c:v>-1347.6619220126022</c:v>
                </c:pt>
                <c:pt idx="108">
                  <c:v>-2136.6474429341051</c:v>
                </c:pt>
                <c:pt idx="109">
                  <c:v>-2698.7431528222628</c:v>
                </c:pt>
                <c:pt idx="110">
                  <c:v>-2974.2603136866205</c:v>
                </c:pt>
                <c:pt idx="111">
                  <c:v>-2933.9418589148963</c:v>
                </c:pt>
                <c:pt idx="112">
                  <c:v>-2582.0691904831278</c:v>
                </c:pt>
                <c:pt idx="113">
                  <c:v>-1956.0075384447562</c:v>
                </c:pt>
                <c:pt idx="114">
                  <c:v>-1122.2381608079434</c:v>
                </c:pt>
                <c:pt idx="115">
                  <c:v>-169.29872304622981</c:v>
                </c:pt>
                <c:pt idx="116">
                  <c:v>801.61848423807919</c:v>
                </c:pt>
                <c:pt idx="117">
                  <c:v>1687.4121176678852</c:v>
                </c:pt>
                <c:pt idx="118">
                  <c:v>2394.0200750615554</c:v>
                </c:pt>
                <c:pt idx="119">
                  <c:v>2846.4079156843968</c:v>
                </c:pt>
                <c:pt idx="120">
                  <c:v>2996.5367400857081</c:v>
                </c:pt>
                <c:pt idx="121">
                  <c:v>2828.4644232735122</c:v>
                </c:pt>
                <c:pt idx="122">
                  <c:v>2360.0385031406695</c:v>
                </c:pt>
                <c:pt idx="123">
                  <c:v>1641.0009569392287</c:v>
                </c:pt>
                <c:pt idx="124">
                  <c:v>747.70611889639042</c:v>
                </c:pt>
                <c:pt idx="125">
                  <c:v>-224.9873586299388</c:v>
                </c:pt>
                <c:pt idx="126">
                  <c:v>-1173.7895107748841</c:v>
                </c:pt>
                <c:pt idx="127">
                  <c:v>-1997.9473837836867</c:v>
                </c:pt>
                <c:pt idx="128">
                  <c:v>-2609.9439543462472</c:v>
                </c:pt>
                <c:pt idx="129">
                  <c:v>-2944.7915303156346</c:v>
                </c:pt>
                <c:pt idx="130">
                  <c:v>-2966.9327699844316</c:v>
                </c:pt>
                <c:pt idx="131">
                  <c:v>-2674.0165032046975</c:v>
                </c:pt>
                <c:pt idx="132">
                  <c:v>-2097.1474012866388</c:v>
                </c:pt>
                <c:pt idx="133">
                  <c:v>-1297.582983320721</c:v>
                </c:pt>
                <c:pt idx="134">
                  <c:v>-360.22870261478312</c:v>
                </c:pt>
                <c:pt idx="135">
                  <c:v>615.37813236039244</c:v>
                </c:pt>
                <c:pt idx="136">
                  <c:v>1525.6381883772449</c:v>
                </c:pt>
                <c:pt idx="137">
                  <c:v>2273.8912827819022</c:v>
                </c:pt>
                <c:pt idx="138">
                  <c:v>2780.6806929615627</c:v>
                </c:pt>
                <c:pt idx="139">
                  <c:v>2992.1906366777412</c:v>
                </c:pt>
                <c:pt idx="140">
                  <c:v>2885.960950312819</c:v>
                </c:pt>
                <c:pt idx="141">
                  <c:v>2473.2721254355856</c:v>
                </c:pt>
                <c:pt idx="142">
                  <c:v>1797.9474375244458</c:v>
                </c:pt>
                <c:pt idx="143">
                  <c:v>931.69936836159854</c:v>
                </c:pt>
                <c:pt idx="144">
                  <c:v>-33.485516197044852</c:v>
                </c:pt>
                <c:pt idx="145">
                  <c:v>-995.11458602949801</c:v>
                </c:pt>
                <c:pt idx="146">
                  <c:v>-1851.0728016798646</c:v>
                </c:pt>
                <c:pt idx="147">
                  <c:v>-2510.4662730758459</c:v>
                </c:pt>
                <c:pt idx="148">
                  <c:v>-2903.2742484942587</c:v>
                </c:pt>
                <c:pt idx="149">
                  <c:v>-2987.7845925943752</c:v>
                </c:pt>
                <c:pt idx="150">
                  <c:v>-2755.0231828242272</c:v>
                </c:pt>
              </c:numCache>
            </c:numRef>
          </c:yVal>
          <c:smooth val="1"/>
        </c:ser>
        <c:axId val="102476032"/>
        <c:axId val="102486400"/>
      </c:scatterChart>
      <c:valAx>
        <c:axId val="102476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</c:title>
        <c:numFmt formatCode="General" sourceLinked="1"/>
        <c:majorTickMark val="none"/>
        <c:tickLblPos val="nextTo"/>
        <c:crossAx val="102486400"/>
        <c:crosses val="autoZero"/>
        <c:crossBetween val="midCat"/>
      </c:valAx>
      <c:valAx>
        <c:axId val="1024864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</c:title>
        <c:numFmt formatCode="General" sourceLinked="1"/>
        <c:majorTickMark val="none"/>
        <c:tickLblPos val="nextTo"/>
        <c:crossAx val="102476032"/>
        <c:crosses val="autoZero"/>
        <c:crossBetween val="midCat"/>
      </c:valAx>
    </c:plotArea>
    <c:legend>
      <c:legendPos val="r"/>
      <c:legendEntry>
        <c:idx val="0"/>
        <c:delete val="1"/>
      </c:legendEntry>
    </c:legend>
    <c:plotVisOnly val="1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 для материала 3 и пружины 3</a:t>
            </a:r>
          </a:p>
        </c:rich>
      </c:tx>
    </c:title>
    <c:plotArea>
      <c:layout>
        <c:manualLayout>
          <c:layoutTarget val="inner"/>
          <c:xMode val="edge"/>
          <c:yMode val="edge"/>
          <c:x val="0.10783573928259013"/>
          <c:y val="2.8252405949256338E-2"/>
          <c:w val="0.76606014873140849"/>
          <c:h val="0.88758056284630826"/>
        </c:manualLayout>
      </c:layout>
      <c:scatterChart>
        <c:scatterStyle val="smoothMarker"/>
        <c:ser>
          <c:idx val="1"/>
          <c:order val="1"/>
          <c:tx>
            <c:strRef>
              <c:f>'Материал 3 и Пружина 3'!$A$1</c:f>
            </c:strRef>
          </c:tx>
          <c:marker>
            <c:symbol val="none"/>
          </c:marker>
          <c:xVal>
            <c:numRef>
              <c:f>'Материал 3 и Пружина 3'!$B$2:$B$152</c:f>
            </c:numRef>
          </c:xVal>
          <c:yVal>
            <c:numRef>
              <c:f>'Материал 3 и Пружина 3'!$A$2:$A$152</c:f>
            </c:numRef>
          </c:yVal>
          <c:smooth val="1"/>
        </c:ser>
        <c:ser>
          <c:idx val="2"/>
          <c:order val="2"/>
          <c:tx>
            <c:strRef>
              <c:f>'[Проверка зависимости жёсткостей.xlsx]Материал 3 и Пружина 3'!$A$1</c:f>
            </c:strRef>
          </c:tx>
          <c:marker>
            <c:symbol val="none"/>
          </c:marker>
          <c:xVal>
            <c:numRef>
              <c:f>'[Проверка зависимости жёсткостей.xlsx]Материал 3 и Пружина 3'!$B$2:$B$152</c:f>
            </c:numRef>
          </c:xVal>
          <c:yVal>
            <c:numRef>
              <c:f>'[Проверка зависимости жёсткостей.xlsx]Материал 3 и Пружина 3'!$A$2:$A$152</c:f>
            </c:numRef>
          </c:yVal>
          <c:smooth val="1"/>
        </c:ser>
        <c:ser>
          <c:idx val="0"/>
          <c:order val="0"/>
          <c:tx>
            <c:strRef>
              <c:f>'[Проверка зависимости жёсткостей.xlsx]Материал 3 и Пружина 3'!$A$1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'[Проверка зависимости жёсткостей.xlsx]Материал 3 и Пружина 3'!$B$2:$B$152</c:f>
              <c:numCache>
                <c:formatCode>General</c:formatCode>
                <c:ptCount val="1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</c:numCache>
            </c:numRef>
          </c:xVal>
          <c:yVal>
            <c:numRef>
              <c:f>'[Проверка зависимости жёсткостей.xlsx]Материал 3 и Пружина 3'!$A$2:$A$152</c:f>
              <c:numCache>
                <c:formatCode>General</c:formatCode>
                <c:ptCount val="151"/>
                <c:pt idx="0">
                  <c:v>0</c:v>
                </c:pt>
                <c:pt idx="1">
                  <c:v>454.18479269873751</c:v>
                </c:pt>
                <c:pt idx="2">
                  <c:v>898.00797767922552</c:v>
                </c:pt>
                <c:pt idx="3">
                  <c:v>1321.3443331970198</c:v>
                </c:pt>
                <c:pt idx="4">
                  <c:v>1714.5360166310932</c:v>
                </c:pt>
                <c:pt idx="5">
                  <c:v>2068.6128950150487</c:v>
                </c:pt>
                <c:pt idx="6">
                  <c:v>2375.4971864088302</c:v>
                </c:pt>
                <c:pt idx="7">
                  <c:v>2628.1877434965468</c:v>
                </c:pt>
                <c:pt idx="8">
                  <c:v>2820.9197752311816</c:v>
                </c:pt>
                <c:pt idx="9">
                  <c:v>2949.2963626940668</c:v>
                </c:pt>
                <c:pt idx="10">
                  <c:v>3010.3887688141504</c:v>
                </c:pt>
                <c:pt idx="11">
                  <c:v>3002.8032535170023</c:v>
                </c:pt>
                <c:pt idx="12">
                  <c:v>2926.7128700071839</c:v>
                </c:pt>
                <c:pt idx="13">
                  <c:v>2783.8535167950595</c:v>
                </c:pt>
                <c:pt idx="14">
                  <c:v>2577.4843355354019</c:v>
                </c:pt>
                <c:pt idx="15">
                  <c:v>2312.3133581476723</c:v>
                </c:pt>
                <c:pt idx="16">
                  <c:v>1994.3900994771909</c:v>
                </c:pt>
                <c:pt idx="17">
                  <c:v>1630.967545849817</c:v>
                </c:pt>
                <c:pt idx="18">
                  <c:v>1230.3366880630881</c:v>
                </c:pt>
                <c:pt idx="19">
                  <c:v>801.63737371856303</c:v>
                </c:pt>
                <c:pt idx="20">
                  <c:v>354.64979404176421</c:v>
                </c:pt>
                <c:pt idx="21">
                  <c:v>-100.42863786587164</c:v>
                </c:pt>
                <c:pt idx="22">
                  <c:v>-553.21592712414224</c:v>
                </c:pt>
                <c:pt idx="23">
                  <c:v>-993.38234815323449</c:v>
                </c:pt>
                <c:pt idx="24">
                  <c:v>-1410.8861032999378</c:v>
                </c:pt>
                <c:pt idx="25">
                  <c:v>-1796.2024127801881</c:v>
                </c:pt>
                <c:pt idx="26">
                  <c:v>-2140.5408095628045</c:v>
                </c:pt>
                <c:pt idx="27">
                  <c:v>-2436.0456819075084</c:v>
                </c:pt>
                <c:pt idx="28">
                  <c:v>-2675.9754884520657</c:v>
                </c:pt>
                <c:pt idx="29">
                  <c:v>-2854.8565573006072</c:v>
                </c:pt>
                <c:pt idx="30">
                  <c:v>-2968.6079603960357</c:v>
                </c:pt>
                <c:pt idx="31">
                  <c:v>-3014.6346143378955</c:v>
                </c:pt>
                <c:pt idx="32">
                  <c:v>-2991.8864836771836</c:v>
                </c:pt>
                <c:pt idx="33">
                  <c:v>-2900.8825360456226</c:v>
                </c:pt>
                <c:pt idx="34">
                  <c:v>-2743.6989026156507</c:v>
                </c:pt>
                <c:pt idx="35">
                  <c:v>-2523.9215139941871</c:v>
                </c:pt>
                <c:pt idx="36">
                  <c:v>-2246.5642920976597</c:v>
                </c:pt>
                <c:pt idx="37">
                  <c:v>-1917.954764349555</c:v>
                </c:pt>
                <c:pt idx="38">
                  <c:v>-1545.5897097564225</c:v>
                </c:pt>
                <c:pt idx="39">
                  <c:v>-1137.964130101017</c:v>
                </c:pt>
                <c:pt idx="40">
                  <c:v>-704.37744804172041</c:v>
                </c:pt>
                <c:pt idx="41">
                  <c:v>-254.72135344480597</c:v>
                </c:pt>
                <c:pt idx="42">
                  <c:v>200.74586205330368</c:v>
                </c:pt>
                <c:pt idx="43">
                  <c:v>651.63333400407885</c:v>
                </c:pt>
                <c:pt idx="44">
                  <c:v>1087.6546785731728</c:v>
                </c:pt>
                <c:pt idx="45">
                  <c:v>1498.8626623836931</c:v>
                </c:pt>
                <c:pt idx="46">
                  <c:v>1875.876135103548</c:v>
                </c:pt>
                <c:pt idx="47">
                  <c:v>2210.0940476187807</c:v>
                </c:pt>
                <c:pt idx="48">
                  <c:v>2493.8916732596172</c:v>
                </c:pt>
                <c:pt idx="49">
                  <c:v>2720.794555559145</c:v>
                </c:pt>
                <c:pt idx="50">
                  <c:v>2885.6262141632847</c:v>
                </c:pt>
                <c:pt idx="51">
                  <c:v>2984.6262391827995</c:v>
                </c:pt>
                <c:pt idx="52">
                  <c:v>3015.5360798255201</c:v>
                </c:pt>
                <c:pt idx="53">
                  <c:v>2977.6505701578167</c:v>
                </c:pt>
                <c:pt idx="54">
                  <c:v>2871.8340165054528</c:v>
                </c:pt>
                <c:pt idx="55">
                  <c:v>2700.5004794813017</c:v>
                </c:pt>
                <c:pt idx="56">
                  <c:v>2467.5587004791414</c:v>
                </c:pt>
                <c:pt idx="57">
                  <c:v>2178.3229290599497</c:v>
                </c:pt>
                <c:pt idx="58">
                  <c:v>1839.3916855830851</c:v>
                </c:pt>
                <c:pt idx="59">
                  <c:v>1458.497224947467</c:v>
                </c:pt>
                <c:pt idx="60">
                  <c:v>1044.3291357227981</c:v>
                </c:pt>
                <c:pt idx="61">
                  <c:v>606.33609901628768</c:v>
                </c:pt>
                <c:pt idx="62">
                  <c:v>154.51032967667848</c:v>
                </c:pt>
                <c:pt idx="63">
                  <c:v>-300.84038248413702</c:v>
                </c:pt>
                <c:pt idx="64">
                  <c:v>-749.32783088267149</c:v>
                </c:pt>
                <c:pt idx="65">
                  <c:v>-1180.720384954524</c:v>
                </c:pt>
                <c:pt idx="66">
                  <c:v>-1585.1764108763593</c:v>
                </c:pt>
                <c:pt idx="67">
                  <c:v>-1953.4687950432253</c:v>
                </c:pt>
                <c:pt idx="68">
                  <c:v>-2277.1954481035732</c:v>
                </c:pt>
                <c:pt idx="69">
                  <c:v>-2548.9709871893151</c:v>
                </c:pt>
                <c:pt idx="70">
                  <c:v>-2762.5952233714311</c:v>
                </c:pt>
                <c:pt idx="71">
                  <c:v>-2913.1946105294351</c:v>
                </c:pt>
                <c:pt idx="72">
                  <c:v>-2997.3334286713589</c:v>
                </c:pt>
                <c:pt idx="73">
                  <c:v>-3013.0921652078391</c:v>
                </c:pt>
                <c:pt idx="74">
                  <c:v>-2960.1113060187772</c:v>
                </c:pt>
                <c:pt idx="75">
                  <c:v>-2839.59953727842</c:v>
                </c:pt>
                <c:pt idx="76">
                  <c:v>-2654.3061709258309</c:v>
                </c:pt>
                <c:pt idx="77">
                  <c:v>-2408.4584228559875</c:v>
                </c:pt>
                <c:pt idx="78">
                  <c:v>-2107.6649747439697</c:v>
                </c:pt>
                <c:pt idx="79">
                  <c:v>-1758.7880196082601</c:v>
                </c:pt>
                <c:pt idx="80">
                  <c:v>-1369.7867102191858</c:v>
                </c:pt>
                <c:pt idx="81">
                  <c:v>-949.53558186408338</c:v>
                </c:pt>
                <c:pt idx="82">
                  <c:v>-507.62209190648855</c:v>
                </c:pt>
                <c:pt idx="83">
                  <c:v>-54.127894998754911</c:v>
                </c:pt>
                <c:pt idx="84">
                  <c:v>400.60115614365395</c:v>
                </c:pt>
                <c:pt idx="85">
                  <c:v>846.19103728705352</c:v>
                </c:pt>
                <c:pt idx="86">
                  <c:v>1272.4762219192264</c:v>
                </c:pt>
                <c:pt idx="87">
                  <c:v>1669.7315938974357</c:v>
                </c:pt>
                <c:pt idx="88">
                  <c:v>2028.8943127334576</c:v>
                </c:pt>
                <c:pt idx="89">
                  <c:v>2341.7705699611797</c:v>
                </c:pt>
                <c:pt idx="90">
                  <c:v>2601.2225197216667</c:v>
                </c:pt>
                <c:pt idx="91">
                  <c:v>2801.3311189990595</c:v>
                </c:pt>
                <c:pt idx="92">
                  <c:v>2937.5311625286272</c:v>
                </c:pt>
                <c:pt idx="93">
                  <c:v>3006.7154317400273</c:v>
                </c:pt>
                <c:pt idx="94">
                  <c:v>3007.3055817186487</c:v>
                </c:pt>
                <c:pt idx="95">
                  <c:v>2939.2881489961733</c:v>
                </c:pt>
                <c:pt idx="96">
                  <c:v>2804.2148587012157</c:v>
                </c:pt>
                <c:pt idx="97">
                  <c:v>2605.1672240630887</c:v>
                </c:pt>
                <c:pt idx="98">
                  <c:v>2346.6862458825999</c:v>
                </c:pt>
                <c:pt idx="99">
                  <c:v>2034.668815780956</c:v>
                </c:pt>
                <c:pt idx="100">
                  <c:v>1676.2331866453794</c:v>
                </c:pt>
                <c:pt idx="101">
                  <c:v>1279.5565793803507</c:v>
                </c:pt>
                <c:pt idx="102">
                  <c:v>853.68863074506805</c:v>
                </c:pt>
                <c:pt idx="103">
                  <c:v>408.34493821103331</c:v>
                </c:pt>
                <c:pt idx="104">
                  <c:v>-46.314588167484118</c:v>
                </c:pt>
                <c:pt idx="105">
                  <c:v>-499.91751026963993</c:v>
                </c:pt>
                <c:pt idx="106">
                  <c:v>-942.11549496269379</c:v>
                </c:pt>
                <c:pt idx="107">
                  <c:v>-1362.8203972341978</c:v>
                </c:pt>
                <c:pt idx="108">
                  <c:v>-1752.4344074864903</c:v>
                </c:pt>
                <c:pt idx="109">
                  <c:v>-2102.0690124961716</c:v>
                </c:pt>
                <c:pt idx="110">
                  <c:v>-2403.7477747424964</c:v>
                </c:pt>
                <c:pt idx="111">
                  <c:v>-2650.5883039702812</c:v>
                </c:pt>
                <c:pt idx="112">
                  <c:v>-2836.9592695538868</c:v>
                </c:pt>
                <c:pt idx="113">
                  <c:v>-2958.6088716389522</c:v>
                </c:pt>
                <c:pt idx="114">
                  <c:v>-3012.7618401676764</c:v>
                </c:pt>
                <c:pt idx="115">
                  <c:v>-2998.1827488869503</c:v>
                </c:pt>
                <c:pt idx="116">
                  <c:v>-2915.2041999163357</c:v>
                </c:pt>
                <c:pt idx="117">
                  <c:v>-2765.7192358836141</c:v>
                </c:pt>
                <c:pt idx="118">
                  <c:v>-2553.1381527343656</c:v>
                </c:pt>
                <c:pt idx="119">
                  <c:v>-2282.3106984727392</c:v>
                </c:pt>
                <c:pt idx="120">
                  <c:v>-1959.4154327632502</c:v>
                </c:pt>
                <c:pt idx="121">
                  <c:v>-1591.8187715034155</c:v>
                </c:pt>
                <c:pt idx="122">
                  <c:v>-1187.906932073802</c:v>
                </c:pt>
                <c:pt idx="123">
                  <c:v>-756.89461320540408</c:v>
                </c:pt>
                <c:pt idx="124">
                  <c:v>-308.61477417306264</c:v>
                </c:pt>
                <c:pt idx="125">
                  <c:v>146.70569078388939</c:v>
                </c:pt>
                <c:pt idx="126">
                  <c:v>598.67926513073292</c:v>
                </c:pt>
                <c:pt idx="127">
                  <c:v>1036.9947870855581</c:v>
                </c:pt>
                <c:pt idx="128">
                  <c:v>1451.6526847377427</c:v>
                </c:pt>
                <c:pt idx="129">
                  <c:v>1833.1931026675848</c:v>
                </c:pt>
                <c:pt idx="130">
                  <c:v>2172.9117156691541</c:v>
                </c:pt>
                <c:pt idx="131">
                  <c:v>2463.0583060797171</c:v>
                </c:pt>
                <c:pt idx="132">
                  <c:v>2697.0135744446452</c:v>
                </c:pt>
                <c:pt idx="133">
                  <c:v>2869.4401498228854</c:v>
                </c:pt>
                <c:pt idx="134">
                  <c:v>2976.4043546387252</c:v>
                </c:pt>
                <c:pt idx="135">
                  <c:v>3015.4659461803562</c:v>
                </c:pt>
                <c:pt idx="136">
                  <c:v>2985.7337874152031</c:v>
                </c:pt>
                <c:pt idx="137">
                  <c:v>2887.8861770681392</c:v>
                </c:pt>
                <c:pt idx="138">
                  <c:v>2724.1553751594952</c:v>
                </c:pt>
                <c:pt idx="139">
                  <c:v>2498.2766770316994</c:v>
                </c:pt>
                <c:pt idx="140">
                  <c:v>2215.4031976712963</c:v>
                </c:pt>
                <c:pt idx="141">
                  <c:v>1881.9883104058993</c:v>
                </c:pt>
                <c:pt idx="142">
                  <c:v>1505.6384219774798</c:v>
                </c:pt>
                <c:pt idx="143">
                  <c:v>1094.9394427277784</c:v>
                </c:pt>
                <c:pt idx="144">
                  <c:v>659.26091074280259</c:v>
                </c:pt>
                <c:pt idx="145">
                  <c:v>208.54223859704101</c:v>
                </c:pt>
                <c:pt idx="146">
                  <c:v>-246.93404081292056</c:v>
                </c:pt>
                <c:pt idx="147">
                  <c:v>-696.77685625773881</c:v>
                </c:pt>
                <c:pt idx="148">
                  <c:v>-1130.7236563190506</c:v>
                </c:pt>
                <c:pt idx="149">
                  <c:v>-1538.8745355286158</c:v>
                </c:pt>
                <c:pt idx="150">
                  <c:v>-1911.9180872338814</c:v>
                </c:pt>
              </c:numCache>
            </c:numRef>
          </c:yVal>
          <c:smooth val="1"/>
        </c:ser>
        <c:axId val="103701120"/>
        <c:axId val="103711488"/>
      </c:scatterChart>
      <c:valAx>
        <c:axId val="1037011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</c:title>
        <c:numFmt formatCode="General" sourceLinked="1"/>
        <c:majorTickMark val="none"/>
        <c:tickLblPos val="nextTo"/>
        <c:crossAx val="103711488"/>
        <c:crosses val="autoZero"/>
        <c:crossBetween val="midCat"/>
      </c:valAx>
      <c:valAx>
        <c:axId val="1037114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</c:title>
        <c:numFmt formatCode="General" sourceLinked="1"/>
        <c:majorTickMark val="none"/>
        <c:tickLblPos val="nextTo"/>
        <c:crossAx val="103701120"/>
        <c:crosses val="autoZero"/>
        <c:crossBetween val="midCat"/>
      </c:valAx>
    </c:plotArea>
    <c:legend>
      <c:legendPos val="r"/>
      <c:legendEntry>
        <c:idx val="0"/>
        <c:delete val="1"/>
      </c:legendEntry>
    </c:legend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для материала 1, пружины 1 и отклона 2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'Материал 1 Пружина 1 Отклон 2'!$A$1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'Материал 1 Пружина 1 Отклон 2'!$B$2:$B$152</c:f>
              <c:numCache>
                <c:formatCode>General</c:formatCode>
                <c:ptCount val="15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0.31000000000000066</c:v>
                </c:pt>
                <c:pt idx="32">
                  <c:v>0.32000000000000073</c:v>
                </c:pt>
                <c:pt idx="33">
                  <c:v>0.3300000000000009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0.38000000000000073</c:v>
                </c:pt>
                <c:pt idx="39">
                  <c:v>0.39000000000000073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0.62000000000000133</c:v>
                </c:pt>
                <c:pt idx="63">
                  <c:v>0.63000000000000145</c:v>
                </c:pt>
                <c:pt idx="64">
                  <c:v>0.64000000000000146</c:v>
                </c:pt>
                <c:pt idx="65">
                  <c:v>0.65000000000000169</c:v>
                </c:pt>
                <c:pt idx="66">
                  <c:v>0.66000000000000181</c:v>
                </c:pt>
                <c:pt idx="67">
                  <c:v>0.67000000000000182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0.74000000000000132</c:v>
                </c:pt>
                <c:pt idx="75">
                  <c:v>0.75000000000000144</c:v>
                </c:pt>
                <c:pt idx="76">
                  <c:v>0.76000000000000145</c:v>
                </c:pt>
                <c:pt idx="77">
                  <c:v>0.77000000000000146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0.87000000000000133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1.129999999999997</c:v>
                </c:pt>
                <c:pt idx="114">
                  <c:v>1.139999999999997</c:v>
                </c:pt>
                <c:pt idx="115">
                  <c:v>1.149999999999997</c:v>
                </c:pt>
                <c:pt idx="116">
                  <c:v>1.159999999999997</c:v>
                </c:pt>
                <c:pt idx="117">
                  <c:v>1.1700000000000021</c:v>
                </c:pt>
                <c:pt idx="118">
                  <c:v>1.1800000000000026</c:v>
                </c:pt>
                <c:pt idx="119">
                  <c:v>1.1900000000000026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</c:numCache>
            </c:numRef>
          </c:xVal>
          <c:yVal>
            <c:numRef>
              <c:f>'Материал 1 Пружина 1 Отклон 2'!$A$2:$A$152</c:f>
              <c:numCache>
                <c:formatCode>General</c:formatCode>
                <c:ptCount val="151"/>
                <c:pt idx="0">
                  <c:v>0</c:v>
                </c:pt>
                <c:pt idx="1">
                  <c:v>5.5328574996946527</c:v>
                </c:pt>
                <c:pt idx="2">
                  <c:v>10.284671713147562</c:v>
                </c:pt>
                <c:pt idx="3">
                  <c:v>13.584654970680004</c:v>
                </c:pt>
                <c:pt idx="4">
                  <c:v>14.966966652296152</c:v>
                </c:pt>
                <c:pt idx="5">
                  <c:v>14.236473364721503</c:v>
                </c:pt>
                <c:pt idx="6">
                  <c:v>11.496294857188154</c:v>
                </c:pt>
                <c:pt idx="7">
                  <c:v>7.1332471694242034</c:v>
                </c:pt>
                <c:pt idx="8">
                  <c:v>1.7632379231728541</c:v>
                </c:pt>
                <c:pt idx="9">
                  <c:v>-3.8556779941823267</c:v>
                </c:pt>
                <c:pt idx="10">
                  <c:v>-8.9303088994199697</c:v>
                </c:pt>
                <c:pt idx="11">
                  <c:v>-12.744296852920394</c:v>
                </c:pt>
                <c:pt idx="12">
                  <c:v>-14.759241997999682</c:v>
                </c:pt>
                <c:pt idx="13">
                  <c:v>-14.69070552924917</c:v>
                </c:pt>
                <c:pt idx="14">
                  <c:v>-12.548362365783079</c:v>
                </c:pt>
                <c:pt idx="15">
                  <c:v>-8.6346353957281838</c:v>
                </c:pt>
                <c:pt idx="16">
                  <c:v>-3.5020040882037637</c:v>
                </c:pt>
                <c:pt idx="17">
                  <c:v>2.1249860170365635</c:v>
                </c:pt>
                <c:pt idx="18">
                  <c:v>7.4520034477492096</c:v>
                </c:pt>
                <c:pt idx="19">
                  <c:v>11.727062236433644</c:v>
                </c:pt>
                <c:pt idx="20">
                  <c:v>14.346675673848756</c:v>
                </c:pt>
                <c:pt idx="21">
                  <c:v>14.941047232982166</c:v>
                </c:pt>
                <c:pt idx="22">
                  <c:v>13.426272725840635</c:v>
                </c:pt>
                <c:pt idx="23">
                  <c:v>10.016184599588826</c:v>
                </c:pt>
                <c:pt idx="24">
                  <c:v>5.1921663774148934</c:v>
                </c:pt>
                <c:pt idx="25">
                  <c:v>-0.36480162529346477</c:v>
                </c:pt>
                <c:pt idx="26">
                  <c:v>-5.8702725742170125</c:v>
                </c:pt>
                <c:pt idx="27">
                  <c:v>-10.547069192967793</c:v>
                </c:pt>
                <c:pt idx="28">
                  <c:v>-13.734993636147655</c:v>
                </c:pt>
                <c:pt idx="29">
                  <c:v>-14.984024014790778</c:v>
                </c:pt>
                <c:pt idx="30">
                  <c:v>-14.117841529505537</c:v>
                </c:pt>
                <c:pt idx="31">
                  <c:v>-11.258720432760818</c:v>
                </c:pt>
                <c:pt idx="32">
                  <c:v>-6.810267240229205</c:v>
                </c:pt>
                <c:pt idx="33">
                  <c:v>-1.4004458024849928</c:v>
                </c:pt>
                <c:pt idx="34">
                  <c:v>4.2070689233723924</c:v>
                </c:pt>
                <c:pt idx="35">
                  <c:v>9.2206946980797717</c:v>
                </c:pt>
                <c:pt idx="36">
                  <c:v>12.93268534323302</c:v>
                </c:pt>
                <c:pt idx="37">
                  <c:v>14.819039405306761</c:v>
                </c:pt>
                <c:pt idx="38">
                  <c:v>14.613470580028885</c:v>
                </c:pt>
                <c:pt idx="39">
                  <c:v>12.34499789614777</c:v>
                </c:pt>
                <c:pt idx="40">
                  <c:v>8.3338492575748564</c:v>
                </c:pt>
                <c:pt idx="41">
                  <c:v>3.146256618494355</c:v>
                </c:pt>
                <c:pt idx="42">
                  <c:v>-2.4854758902292917</c:v>
                </c:pt>
                <c:pt idx="43">
                  <c:v>-7.7663473371442553</c:v>
                </c:pt>
                <c:pt idx="44">
                  <c:v>-11.950885931345692</c:v>
                </c:pt>
                <c:pt idx="45">
                  <c:v>-14.448383205246868</c:v>
                </c:pt>
                <c:pt idx="46">
                  <c:v>-14.906281103937669</c:v>
                </c:pt>
                <c:pt idx="47">
                  <c:v>-13.259940680982837</c:v>
                </c:pt>
                <c:pt idx="48">
                  <c:v>-9.7417668255897993</c:v>
                </c:pt>
                <c:pt idx="49">
                  <c:v>-4.8484009332287545</c:v>
                </c:pt>
                <c:pt idx="50">
                  <c:v>0.72938724872053351</c:v>
                </c:pt>
                <c:pt idx="51">
                  <c:v>6.2042118149043892</c:v>
                </c:pt>
                <c:pt idx="52">
                  <c:v>10.803221671470267</c:v>
                </c:pt>
                <c:pt idx="53">
                  <c:v>13.87719970555597</c:v>
                </c:pt>
                <c:pt idx="54">
                  <c:v>14.992209220669722</c:v>
                </c:pt>
                <c:pt idx="55">
                  <c:v>13.990850411028779</c:v>
                </c:pt>
                <c:pt idx="56">
                  <c:v>11.014479632807626</c:v>
                </c:pt>
                <c:pt idx="57">
                  <c:v>6.4832548990806504</c:v>
                </c:pt>
                <c:pt idx="58">
                  <c:v>1.0368244669962081</c:v>
                </c:pt>
                <c:pt idx="59">
                  <c:v>-4.5559688144844959</c:v>
                </c:pt>
                <c:pt idx="60">
                  <c:v>-9.5056208520282492</c:v>
                </c:pt>
                <c:pt idx="61">
                  <c:v>-13.11341629043747</c:v>
                </c:pt>
                <c:pt idx="62">
                  <c:v>-14.870062344662546</c:v>
                </c:pt>
                <c:pt idx="63">
                  <c:v>-14.527582881750194</c:v>
                </c:pt>
                <c:pt idx="64">
                  <c:v>-12.134323857691141</c:v>
                </c:pt>
                <c:pt idx="65">
                  <c:v>-8.0281285827608357</c:v>
                </c:pt>
                <c:pt idx="66">
                  <c:v>-2.7886462258848237</c:v>
                </c:pt>
                <c:pt idx="67">
                  <c:v>2.8444940939065595</c:v>
                </c:pt>
                <c:pt idx="68">
                  <c:v>8.0760927121589567</c:v>
                </c:pt>
                <c:pt idx="69">
                  <c:v>12.167633414181759</c:v>
                </c:pt>
                <c:pt idx="70">
                  <c:v>14.541535737099169</c:v>
                </c:pt>
                <c:pt idx="71">
                  <c:v>14.862688850456838</c:v>
                </c:pt>
                <c:pt idx="72">
                  <c:v>13.085757322598004</c:v>
                </c:pt>
                <c:pt idx="73">
                  <c:v>9.4615808760389921</c:v>
                </c:pt>
                <c:pt idx="74">
                  <c:v>4.5017647133168701</c:v>
                </c:pt>
                <c:pt idx="75">
                  <c:v>-1.0935409963111953</c:v>
                </c:pt>
                <c:pt idx="76">
                  <c:v>-6.5344774937471781</c:v>
                </c:pt>
                <c:pt idx="77">
                  <c:v>-11.05297747878957</c:v>
                </c:pt>
                <c:pt idx="78">
                  <c:v>-14.011188977590367</c:v>
                </c:pt>
                <c:pt idx="79">
                  <c:v>-14.991517423409114</c:v>
                </c:pt>
                <c:pt idx="80">
                  <c:v>-13.855575201715618</c:v>
                </c:pt>
                <c:pt idx="81">
                  <c:v>-10.763717074196871</c:v>
                </c:pt>
                <c:pt idx="82">
                  <c:v>-6.1524037725171787</c:v>
                </c:pt>
                <c:pt idx="83">
                  <c:v>-0.67258921971403574</c:v>
                </c:pt>
                <c:pt idx="84">
                  <c:v>4.9021710811922334</c:v>
                </c:pt>
                <c:pt idx="85">
                  <c:v>9.7849186542838389</c:v>
                </c:pt>
                <c:pt idx="86">
                  <c:v>13.286382682340843</c:v>
                </c:pt>
                <c:pt idx="87">
                  <c:v>14.912280604989762</c:v>
                </c:pt>
                <c:pt idx="88">
                  <c:v>14.433093289184139</c:v>
                </c:pt>
                <c:pt idx="89">
                  <c:v>11.916464992142467</c:v>
                </c:pt>
                <c:pt idx="90">
                  <c:v>7.7176543908645021</c:v>
                </c:pt>
                <c:pt idx="91">
                  <c:v>2.4293846542570963</c:v>
                </c:pt>
                <c:pt idx="92">
                  <c:v>-3.201828050610545</c:v>
                </c:pt>
                <c:pt idx="93">
                  <c:v>-8.3810561701589776</c:v>
                </c:pt>
                <c:pt idx="94">
                  <c:v>-12.37717634707942</c:v>
                </c:pt>
                <c:pt idx="95">
                  <c:v>-14.626078113070399</c:v>
                </c:pt>
                <c:pt idx="96">
                  <c:v>-14.81029628385032</c:v>
                </c:pt>
                <c:pt idx="97">
                  <c:v>-12.903825786001047</c:v>
                </c:pt>
                <c:pt idx="98">
                  <c:v>-9.175792651206077</c:v>
                </c:pt>
                <c:pt idx="99">
                  <c:v>-4.1524629636684667</c:v>
                </c:pt>
                <c:pt idx="100">
                  <c:v>1.4570472498124578</c:v>
                </c:pt>
                <c:pt idx="101">
                  <c:v>6.8608740578801966</c:v>
                </c:pt>
                <c:pt idx="102">
                  <c:v>11.296188732578749</c:v>
                </c:pt>
                <c:pt idx="103">
                  <c:v>14.136882116165667</c:v>
                </c:pt>
                <c:pt idx="104">
                  <c:v>14.98194903262757</c:v>
                </c:pt>
                <c:pt idx="105">
                  <c:v>13.712095999064626</c:v>
                </c:pt>
                <c:pt idx="106">
                  <c:v>10.506581235380832</c:v>
                </c:pt>
                <c:pt idx="107">
                  <c:v>5.8179097600520455</c:v>
                </c:pt>
                <c:pt idx="108">
                  <c:v>0.30795572714801811</c:v>
                </c:pt>
                <c:pt idx="109">
                  <c:v>-5.2454707344534723</c:v>
                </c:pt>
                <c:pt idx="110">
                  <c:v>-10.058422730455794</c:v>
                </c:pt>
                <c:pt idx="111">
                  <c:v>-13.451482104203475</c:v>
                </c:pt>
                <c:pt idx="112">
                  <c:v>-14.945669188529532</c:v>
                </c:pt>
                <c:pt idx="113">
                  <c:v>-14.330057750349926</c:v>
                </c:pt>
                <c:pt idx="114">
                  <c:v>-11.691550295422322</c:v>
                </c:pt>
                <c:pt idx="115">
                  <c:v>-7.4026105160582345</c:v>
                </c:pt>
                <c:pt idx="116">
                  <c:v>-2.0686846251689595</c:v>
                </c:pt>
                <c:pt idx="117">
                  <c:v>3.5572661801391838</c:v>
                </c:pt>
                <c:pt idx="118">
                  <c:v>8.6810571399198313</c:v>
                </c:pt>
                <c:pt idx="119">
                  <c:v>12.579390658045957</c:v>
                </c:pt>
                <c:pt idx="120">
                  <c:v>14.70196027496535</c:v>
                </c:pt>
                <c:pt idx="121">
                  <c:v>14.749134426162469</c:v>
                </c:pt>
                <c:pt idx="122">
                  <c:v>12.714253794263131</c:v>
                </c:pt>
                <c:pt idx="123">
                  <c:v>8.884571368511299</c:v>
                </c:pt>
                <c:pt idx="124">
                  <c:v>3.8007025085536217</c:v>
                </c:pt>
                <c:pt idx="125">
                  <c:v>-1.8196907743575939</c:v>
                </c:pt>
                <c:pt idx="126">
                  <c:v>-7.1832082453711834</c:v>
                </c:pt>
                <c:pt idx="127">
                  <c:v>-11.532711425571561</c:v>
                </c:pt>
                <c:pt idx="128">
                  <c:v>-14.254204697401375</c:v>
                </c:pt>
                <c:pt idx="129">
                  <c:v>-14.963509713843328</c:v>
                </c:pt>
                <c:pt idx="130">
                  <c:v>-13.560497758222491</c:v>
                </c:pt>
                <c:pt idx="131">
                  <c:v>-10.243224368480133</c:v>
                </c:pt>
                <c:pt idx="132">
                  <c:v>-5.4799709181795633</c:v>
                </c:pt>
                <c:pt idx="133">
                  <c:v>5.6860108387931624E-2</c:v>
                </c:pt>
                <c:pt idx="134">
                  <c:v>5.5856645038857087</c:v>
                </c:pt>
                <c:pt idx="135">
                  <c:v>10.325971136663279</c:v>
                </c:pt>
                <c:pt idx="136">
                  <c:v>13.608616799379535</c:v>
                </c:pt>
                <c:pt idx="137">
                  <c:v>14.970208325643153</c:v>
                </c:pt>
                <c:pt idx="138">
                  <c:v>14.218537273387756</c:v>
                </c:pt>
                <c:pt idx="139">
                  <c:v>11.459712941263914</c:v>
                </c:pt>
                <c:pt idx="140">
                  <c:v>7.0831834982592135</c:v>
                </c:pt>
                <c:pt idx="141">
                  <c:v>1.7067597118997508</c:v>
                </c:pt>
                <c:pt idx="142">
                  <c:v>-3.9105980248246377</c:v>
                </c:pt>
                <c:pt idx="143">
                  <c:v>-8.9759179885451328</c:v>
                </c:pt>
                <c:pt idx="144">
                  <c:v>-12.774156614422354</c:v>
                </c:pt>
                <c:pt idx="145">
                  <c:v>-14.76913729236848</c:v>
                </c:pt>
                <c:pt idx="146">
                  <c:v>-14.679239491802704</c:v>
                </c:pt>
                <c:pt idx="147">
                  <c:v>-12.517153594428224</c:v>
                </c:pt>
                <c:pt idx="148">
                  <c:v>-8.5880894623306929</c:v>
                </c:pt>
                <c:pt idx="149">
                  <c:v>-3.4466916280608957</c:v>
                </c:pt>
                <c:pt idx="150">
                  <c:v>2.1812568459083752</c:v>
                </c:pt>
              </c:numCache>
            </c:numRef>
          </c:yVal>
          <c:smooth val="1"/>
        </c:ser>
        <c:axId val="103729024"/>
        <c:axId val="103739392"/>
      </c:scatterChart>
      <c:valAx>
        <c:axId val="1037290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739392"/>
        <c:crosses val="autoZero"/>
        <c:crossBetween val="midCat"/>
      </c:valAx>
      <c:valAx>
        <c:axId val="10373939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729024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 для материала 1,</a:t>
            </a:r>
            <a:r>
              <a:rPr lang="ru-RU" baseline="0"/>
              <a:t> пружины 1 и отклона 3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'Материал 1 Пружина 1 Отклон 3'!$A$1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'Материал 1 Пружина 1 Отклон 3'!$B$2:$B$152</c:f>
              <c:numCache>
                <c:formatCode>General</c:formatCode>
                <c:ptCount val="151"/>
                <c:pt idx="0">
                  <c:v>0</c:v>
                </c:pt>
                <c:pt idx="1">
                  <c:v>1.0000000000000005E-2</c:v>
                </c:pt>
                <c:pt idx="2">
                  <c:v>2.0000000000000011E-2</c:v>
                </c:pt>
                <c:pt idx="3">
                  <c:v>3.0000000000000002E-2</c:v>
                </c:pt>
                <c:pt idx="4">
                  <c:v>4.0000000000000022E-2</c:v>
                </c:pt>
                <c:pt idx="5">
                  <c:v>0.05</c:v>
                </c:pt>
                <c:pt idx="6">
                  <c:v>6.0000000000000032E-2</c:v>
                </c:pt>
                <c:pt idx="7">
                  <c:v>7.0000000000000021E-2</c:v>
                </c:pt>
                <c:pt idx="8">
                  <c:v>8.0000000000000043E-2</c:v>
                </c:pt>
                <c:pt idx="9">
                  <c:v>9.0000000000000024E-2</c:v>
                </c:pt>
                <c:pt idx="10">
                  <c:v>0.1</c:v>
                </c:pt>
                <c:pt idx="11">
                  <c:v>0.11</c:v>
                </c:pt>
                <c:pt idx="12">
                  <c:v>0.12000000000000002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0.15000000000000024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0.18000000000000024</c:v>
                </c:pt>
                <c:pt idx="19">
                  <c:v>0.19</c:v>
                </c:pt>
                <c:pt idx="20">
                  <c:v>0.2</c:v>
                </c:pt>
                <c:pt idx="21">
                  <c:v>0.21000000000000021</c:v>
                </c:pt>
                <c:pt idx="22">
                  <c:v>0.22</c:v>
                </c:pt>
                <c:pt idx="23">
                  <c:v>0.23</c:v>
                </c:pt>
                <c:pt idx="24">
                  <c:v>0.24000000000000021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0.28000000000000008</c:v>
                </c:pt>
                <c:pt idx="29">
                  <c:v>0.29000000000000031</c:v>
                </c:pt>
                <c:pt idx="30">
                  <c:v>0.30000000000000032</c:v>
                </c:pt>
                <c:pt idx="31">
                  <c:v>0.31000000000000066</c:v>
                </c:pt>
                <c:pt idx="32">
                  <c:v>0.32000000000000073</c:v>
                </c:pt>
                <c:pt idx="33">
                  <c:v>0.3300000000000009</c:v>
                </c:pt>
                <c:pt idx="34">
                  <c:v>0.34</c:v>
                </c:pt>
                <c:pt idx="35">
                  <c:v>0.35000000000000031</c:v>
                </c:pt>
                <c:pt idx="36">
                  <c:v>0.36000000000000032</c:v>
                </c:pt>
                <c:pt idx="37">
                  <c:v>0.37000000000000038</c:v>
                </c:pt>
                <c:pt idx="38">
                  <c:v>0.38000000000000073</c:v>
                </c:pt>
                <c:pt idx="39">
                  <c:v>0.39000000000000073</c:v>
                </c:pt>
                <c:pt idx="40">
                  <c:v>0.4</c:v>
                </c:pt>
                <c:pt idx="41">
                  <c:v>0.41000000000000031</c:v>
                </c:pt>
                <c:pt idx="42">
                  <c:v>0.42000000000000032</c:v>
                </c:pt>
                <c:pt idx="43">
                  <c:v>0.43000000000000038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0.47000000000000008</c:v>
                </c:pt>
                <c:pt idx="48">
                  <c:v>0.48000000000000032</c:v>
                </c:pt>
                <c:pt idx="49">
                  <c:v>0.49000000000000032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0.58000000000000007</c:v>
                </c:pt>
                <c:pt idx="59">
                  <c:v>0.59</c:v>
                </c:pt>
                <c:pt idx="60">
                  <c:v>0.60000000000000064</c:v>
                </c:pt>
                <c:pt idx="61">
                  <c:v>0.61000000000000065</c:v>
                </c:pt>
                <c:pt idx="62">
                  <c:v>0.62000000000000133</c:v>
                </c:pt>
                <c:pt idx="63">
                  <c:v>0.63000000000000145</c:v>
                </c:pt>
                <c:pt idx="64">
                  <c:v>0.64000000000000146</c:v>
                </c:pt>
                <c:pt idx="65">
                  <c:v>0.65000000000000169</c:v>
                </c:pt>
                <c:pt idx="66">
                  <c:v>0.66000000000000181</c:v>
                </c:pt>
                <c:pt idx="67">
                  <c:v>0.67000000000000182</c:v>
                </c:pt>
                <c:pt idx="68">
                  <c:v>0.68</c:v>
                </c:pt>
                <c:pt idx="69">
                  <c:v>0.69000000000000061</c:v>
                </c:pt>
                <c:pt idx="70">
                  <c:v>0.70000000000000062</c:v>
                </c:pt>
                <c:pt idx="71">
                  <c:v>0.71000000000000063</c:v>
                </c:pt>
                <c:pt idx="72">
                  <c:v>0.72000000000000064</c:v>
                </c:pt>
                <c:pt idx="73">
                  <c:v>0.73000000000000065</c:v>
                </c:pt>
                <c:pt idx="74">
                  <c:v>0.74000000000000132</c:v>
                </c:pt>
                <c:pt idx="75">
                  <c:v>0.75000000000000144</c:v>
                </c:pt>
                <c:pt idx="76">
                  <c:v>0.76000000000000145</c:v>
                </c:pt>
                <c:pt idx="77">
                  <c:v>0.77000000000000146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0.82000000000000062</c:v>
                </c:pt>
                <c:pt idx="83">
                  <c:v>0.83000000000000063</c:v>
                </c:pt>
                <c:pt idx="84">
                  <c:v>0.84000000000000064</c:v>
                </c:pt>
                <c:pt idx="85">
                  <c:v>0.85000000000000064</c:v>
                </c:pt>
                <c:pt idx="86">
                  <c:v>0.86000000000000065</c:v>
                </c:pt>
                <c:pt idx="87">
                  <c:v>0.87000000000000133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1.129999999999997</c:v>
                </c:pt>
                <c:pt idx="114">
                  <c:v>1.139999999999997</c:v>
                </c:pt>
                <c:pt idx="115">
                  <c:v>1.149999999999997</c:v>
                </c:pt>
                <c:pt idx="116">
                  <c:v>1.159999999999997</c:v>
                </c:pt>
                <c:pt idx="117">
                  <c:v>1.1700000000000021</c:v>
                </c:pt>
                <c:pt idx="118">
                  <c:v>1.1800000000000026</c:v>
                </c:pt>
                <c:pt idx="119">
                  <c:v>1.1900000000000026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1.3800000000000001</c:v>
                </c:pt>
                <c:pt idx="139">
                  <c:v>1.3900000000000001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</c:numCache>
            </c:numRef>
          </c:xVal>
          <c:yVal>
            <c:numRef>
              <c:f>'Материал 1 Пружина 1 Отклон 3'!$A$2:$A$152</c:f>
              <c:numCache>
                <c:formatCode>General</c:formatCode>
                <c:ptCount val="151"/>
                <c:pt idx="0">
                  <c:v>0</c:v>
                </c:pt>
                <c:pt idx="1">
                  <c:v>13.282474487194637</c:v>
                </c:pt>
                <c:pt idx="2">
                  <c:v>24.689934567552932</c:v>
                </c:pt>
                <c:pt idx="3">
                  <c:v>32.612051381290179</c:v>
                </c:pt>
                <c:pt idx="4">
                  <c:v>35.930502949116011</c:v>
                </c:pt>
                <c:pt idx="5">
                  <c:v>34.176841580498994</c:v>
                </c:pt>
                <c:pt idx="6">
                  <c:v>27.598622076620494</c:v>
                </c:pt>
                <c:pt idx="7">
                  <c:v>17.12445577063199</c:v>
                </c:pt>
                <c:pt idx="8">
                  <c:v>4.2329235355672967</c:v>
                </c:pt>
                <c:pt idx="9">
                  <c:v>-9.2561474050960157</c:v>
                </c:pt>
                <c:pt idx="10">
                  <c:v>-21.438578551112052</c:v>
                </c:pt>
                <c:pt idx="11">
                  <c:v>-30.594642608361418</c:v>
                </c:pt>
                <c:pt idx="12">
                  <c:v>-35.431828002001097</c:v>
                </c:pt>
                <c:pt idx="13">
                  <c:v>-35.267295678934502</c:v>
                </c:pt>
                <c:pt idx="14">
                  <c:v>-30.1242717689343</c:v>
                </c:pt>
                <c:pt idx="15">
                  <c:v>-20.728768878706287</c:v>
                </c:pt>
                <c:pt idx="16">
                  <c:v>-8.4070988559139668</c:v>
                </c:pt>
                <c:pt idx="17">
                  <c:v>5.1013554132726524</c:v>
                </c:pt>
                <c:pt idx="18">
                  <c:v>17.889679189944463</c:v>
                </c:pt>
                <c:pt idx="19">
                  <c:v>28.152614625222174</c:v>
                </c:pt>
                <c:pt idx="20">
                  <c:v>34.441399154861401</c:v>
                </c:pt>
                <c:pt idx="21">
                  <c:v>35.868279400835526</c:v>
                </c:pt>
                <c:pt idx="22">
                  <c:v>32.231830468964304</c:v>
                </c:pt>
                <c:pt idx="23">
                  <c:v>24.045390001533917</c:v>
                </c:pt>
                <c:pt idx="24">
                  <c:v>12.464593104935282</c:v>
                </c:pt>
                <c:pt idx="25">
                  <c:v>-0.87576234904206007</c:v>
                </c:pt>
                <c:pt idx="26">
                  <c:v>-14.092491213485852</c:v>
                </c:pt>
                <c:pt idx="27">
                  <c:v>-25.319860032181005</c:v>
                </c:pt>
                <c:pt idx="28">
                  <c:v>-32.97296244553209</c:v>
                </c:pt>
                <c:pt idx="29">
                  <c:v>-35.971451768449469</c:v>
                </c:pt>
                <c:pt idx="30">
                  <c:v>-33.892047633661896</c:v>
                </c:pt>
                <c:pt idx="31">
                  <c:v>-27.028288170236827</c:v>
                </c:pt>
                <c:pt idx="32">
                  <c:v>-16.349092828491283</c:v>
                </c:pt>
                <c:pt idx="33">
                  <c:v>-3.3619853110679951</c:v>
                </c:pt>
                <c:pt idx="34">
                  <c:v>10.099715317744456</c:v>
                </c:pt>
                <c:pt idx="35">
                  <c:v>22.135694275194087</c:v>
                </c:pt>
                <c:pt idx="36">
                  <c:v>31.046898123056593</c:v>
                </c:pt>
                <c:pt idx="37">
                  <c:v>35.575380865417458</c:v>
                </c:pt>
                <c:pt idx="38">
                  <c:v>35.081881317079947</c:v>
                </c:pt>
                <c:pt idx="39">
                  <c:v>29.63606411499018</c:v>
                </c:pt>
                <c:pt idx="40">
                  <c:v>20.006685541778907</c:v>
                </c:pt>
                <c:pt idx="41">
                  <c:v>7.5530723984170836</c:v>
                </c:pt>
                <c:pt idx="42">
                  <c:v>-5.9667667389463812</c:v>
                </c:pt>
                <c:pt idx="43">
                  <c:v>-18.644309991718327</c:v>
                </c:pt>
                <c:pt idx="44">
                  <c:v>-28.689937792764887</c:v>
                </c:pt>
                <c:pt idx="45">
                  <c:v>-34.685563710161453</c:v>
                </c:pt>
                <c:pt idx="46">
                  <c:v>-35.784817966652994</c:v>
                </c:pt>
                <c:pt idx="47">
                  <c:v>-31.832524840299822</c:v>
                </c:pt>
                <c:pt idx="48">
                  <c:v>-23.386607973951357</c:v>
                </c:pt>
                <c:pt idx="49">
                  <c:v>-11.639331340605795</c:v>
                </c:pt>
                <c:pt idx="50">
                  <c:v>1.7510061524176705</c:v>
                </c:pt>
                <c:pt idx="51">
                  <c:v>14.894163666634668</c:v>
                </c:pt>
                <c:pt idx="52">
                  <c:v>25.934793411674068</c:v>
                </c:pt>
                <c:pt idx="53">
                  <c:v>33.314349963454525</c:v>
                </c:pt>
                <c:pt idx="54">
                  <c:v>35.991101612723554</c:v>
                </c:pt>
                <c:pt idx="55">
                  <c:v>33.587185943050685</c:v>
                </c:pt>
                <c:pt idx="56">
                  <c:v>26.441950605192037</c:v>
                </c:pt>
                <c:pt idx="57">
                  <c:v>15.564049461922881</c:v>
                </c:pt>
                <c:pt idx="58">
                  <c:v>2.489056429039838</c:v>
                </c:pt>
                <c:pt idx="59">
                  <c:v>-10.937303110767719</c:v>
                </c:pt>
                <c:pt idx="60">
                  <c:v>-22.819703283335606</c:v>
                </c:pt>
                <c:pt idx="61">
                  <c:v>-31.480770529027847</c:v>
                </c:pt>
                <c:pt idx="62">
                  <c:v>-35.697869270422125</c:v>
                </c:pt>
                <c:pt idx="63">
                  <c:v>-34.875694701716263</c:v>
                </c:pt>
                <c:pt idx="64">
                  <c:v>-29.130308718060331</c:v>
                </c:pt>
                <c:pt idx="65">
                  <c:v>-19.272756091463489</c:v>
                </c:pt>
                <c:pt idx="66">
                  <c:v>-6.6945737082820305</c:v>
                </c:pt>
                <c:pt idx="67">
                  <c:v>6.8286450958433296</c:v>
                </c:pt>
                <c:pt idx="68">
                  <c:v>19.387901353213991</c:v>
                </c:pt>
                <c:pt idx="69">
                  <c:v>29.210273426041791</c:v>
                </c:pt>
                <c:pt idx="70">
                  <c:v>34.909190674675543</c:v>
                </c:pt>
                <c:pt idx="71">
                  <c:v>35.680168064729671</c:v>
                </c:pt>
                <c:pt idx="72">
                  <c:v>31.414370927250744</c:v>
                </c:pt>
                <c:pt idx="73">
                  <c:v>22.713978554743591</c:v>
                </c:pt>
                <c:pt idx="74">
                  <c:v>10.807177838085373</c:v>
                </c:pt>
                <c:pt idx="75">
                  <c:v>-2.6252131714952878</c:v>
                </c:pt>
                <c:pt idx="76">
                  <c:v>-15.687017170175507</c:v>
                </c:pt>
                <c:pt idx="77">
                  <c:v>-26.53437059921783</c:v>
                </c:pt>
                <c:pt idx="78">
                  <c:v>-33.636011796865979</c:v>
                </c:pt>
                <c:pt idx="79">
                  <c:v>-35.989440847112924</c:v>
                </c:pt>
                <c:pt idx="80">
                  <c:v>-33.262437019632394</c:v>
                </c:pt>
                <c:pt idx="81">
                  <c:v>-25.839956556497619</c:v>
                </c:pt>
                <c:pt idx="82">
                  <c:v>-14.769790501181276</c:v>
                </c:pt>
                <c:pt idx="83">
                  <c:v>-1.6146537574312871</c:v>
                </c:pt>
                <c:pt idx="84">
                  <c:v>11.768414841949706</c:v>
                </c:pt>
                <c:pt idx="85">
                  <c:v>23.490200568507806</c:v>
                </c:pt>
                <c:pt idx="86">
                  <c:v>31.896002927065563</c:v>
                </c:pt>
                <c:pt idx="87">
                  <c:v>35.79922069068202</c:v>
                </c:pt>
                <c:pt idx="88">
                  <c:v>34.648857917535167</c:v>
                </c:pt>
                <c:pt idx="89">
                  <c:v>28.607305039830791</c:v>
                </c:pt>
                <c:pt idx="90">
                  <c:v>18.527415093069166</c:v>
                </c:pt>
                <c:pt idx="91">
                  <c:v>5.8321111092293378</c:v>
                </c:pt>
                <c:pt idx="92">
                  <c:v>-7.6864801591159306</c:v>
                </c:pt>
                <c:pt idx="93">
                  <c:v>-20.120012988229931</c:v>
                </c:pt>
                <c:pt idx="94">
                  <c:v>-29.713313430296104</c:v>
                </c:pt>
                <c:pt idx="95">
                  <c:v>-35.112147637146926</c:v>
                </c:pt>
                <c:pt idx="96">
                  <c:v>-35.554391659082327</c:v>
                </c:pt>
                <c:pt idx="97">
                  <c:v>-30.97761632198592</c:v>
                </c:pt>
                <c:pt idx="98">
                  <c:v>-22.027900012996732</c:v>
                </c:pt>
                <c:pt idx="99">
                  <c:v>-9.9686253219048311</c:v>
                </c:pt>
                <c:pt idx="100">
                  <c:v>3.4978657815313681</c:v>
                </c:pt>
                <c:pt idx="101">
                  <c:v>16.470582269411192</c:v>
                </c:pt>
                <c:pt idx="102">
                  <c:v>27.118236580518026</c:v>
                </c:pt>
                <c:pt idx="103">
                  <c:v>33.937757487303955</c:v>
                </c:pt>
                <c:pt idx="104">
                  <c:v>35.966470454969915</c:v>
                </c:pt>
                <c:pt idx="105">
                  <c:v>32.917993149758736</c:v>
                </c:pt>
                <c:pt idx="106">
                  <c:v>25.222662469489826</c:v>
                </c:pt>
                <c:pt idx="107">
                  <c:v>13.966786233145749</c:v>
                </c:pt>
                <c:pt idx="108">
                  <c:v>0.73929503683309805</c:v>
                </c:pt>
                <c:pt idx="109">
                  <c:v>-12.592558403600581</c:v>
                </c:pt>
                <c:pt idx="110">
                  <c:v>-24.146789124077596</c:v>
                </c:pt>
                <c:pt idx="111">
                  <c:v>-32.292349454852008</c:v>
                </c:pt>
                <c:pt idx="112">
                  <c:v>-35.879375115236577</c:v>
                </c:pt>
                <c:pt idx="113">
                  <c:v>-34.401505276351962</c:v>
                </c:pt>
                <c:pt idx="114">
                  <c:v>-28.067362754827929</c:v>
                </c:pt>
                <c:pt idx="115">
                  <c:v>-17.771103868771029</c:v>
                </c:pt>
                <c:pt idx="116">
                  <c:v>-4.9661952720407045</c:v>
                </c:pt>
                <c:pt idx="117">
                  <c:v>8.5397639979823836</c:v>
                </c:pt>
                <c:pt idx="118">
                  <c:v>20.840211407799274</c:v>
                </c:pt>
                <c:pt idx="119">
                  <c:v>30.198759951647229</c:v>
                </c:pt>
                <c:pt idx="120">
                  <c:v>35.294314425186961</c:v>
                </c:pt>
                <c:pt idx="121">
                  <c:v>35.407563222895078</c:v>
                </c:pt>
                <c:pt idx="122">
                  <c:v>30.522519630288325</c:v>
                </c:pt>
                <c:pt idx="123">
                  <c:v>21.328778581126279</c:v>
                </c:pt>
                <c:pt idx="124">
                  <c:v>9.1241703055005701</c:v>
                </c:pt>
                <c:pt idx="125">
                  <c:v>-4.3684472781599819</c:v>
                </c:pt>
                <c:pt idx="126">
                  <c:v>-17.244395009380703</c:v>
                </c:pt>
                <c:pt idx="127">
                  <c:v>-27.686045644007088</c:v>
                </c:pt>
                <c:pt idx="128">
                  <c:v>-34.219408368810008</c:v>
                </c:pt>
                <c:pt idx="129">
                  <c:v>-35.9222040372414</c:v>
                </c:pt>
                <c:pt idx="130">
                  <c:v>-32.554058281311271</c:v>
                </c:pt>
                <c:pt idx="131">
                  <c:v>-24.59043384877647</c:v>
                </c:pt>
                <c:pt idx="132">
                  <c:v>-13.155512122859802</c:v>
                </c:pt>
                <c:pt idx="133">
                  <c:v>0.13650142607929194</c:v>
                </c:pt>
                <c:pt idx="134">
                  <c:v>13.409245813937074</c:v>
                </c:pt>
                <c:pt idx="135">
                  <c:v>24.789080178878226</c:v>
                </c:pt>
                <c:pt idx="136">
                  <c:v>32.66957543253988</c:v>
                </c:pt>
                <c:pt idx="137">
                  <c:v>35.938285084030817</c:v>
                </c:pt>
                <c:pt idx="138">
                  <c:v>34.133783237580552</c:v>
                </c:pt>
                <c:pt idx="139">
                  <c:v>27.510801567058785</c:v>
                </c:pt>
                <c:pt idx="140">
                  <c:v>17.004270236299867</c:v>
                </c:pt>
                <c:pt idx="141">
                  <c:v>4.0973389121861965</c:v>
                </c:pt>
                <c:pt idx="142">
                  <c:v>-9.3879913764765686</c:v>
                </c:pt>
                <c:pt idx="143">
                  <c:v>-21.548070176862829</c:v>
                </c:pt>
                <c:pt idx="144">
                  <c:v>-30.666325553451827</c:v>
                </c:pt>
                <c:pt idx="145">
                  <c:v>-35.455583176430174</c:v>
                </c:pt>
                <c:pt idx="146">
                  <c:v>-35.239769694421113</c:v>
                </c:pt>
                <c:pt idx="147">
                  <c:v>-30.049350318432236</c:v>
                </c:pt>
                <c:pt idx="148">
                  <c:v>-20.617028214344653</c:v>
                </c:pt>
                <c:pt idx="149">
                  <c:v>-8.2743127972250932</c:v>
                </c:pt>
                <c:pt idx="150">
                  <c:v>5.2364421833375836</c:v>
                </c:pt>
              </c:numCache>
            </c:numRef>
          </c:yVal>
          <c:smooth val="1"/>
        </c:ser>
        <c:axId val="103838080"/>
        <c:axId val="103840000"/>
      </c:scatterChart>
      <c:valAx>
        <c:axId val="1038380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840000"/>
        <c:crosses val="autoZero"/>
        <c:crossBetween val="midCat"/>
      </c:valAx>
      <c:valAx>
        <c:axId val="1038400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838080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для материала 3, пружины 3 и скорости 1</a:t>
            </a:r>
            <a:endParaRPr lang="en-US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'Материал 3 Пружина 3 Скорость 1'!$A$1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'Материал 3 Пружина 3 Скорость 1'!$B$2:$B$152</c:f>
              <c:numCache>
                <c:formatCode>General</c:formatCode>
                <c:ptCount val="1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1.9000000000000001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8.2000000000000011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8.7000000000000011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9.2000000000000011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9.7000000000000011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10.200000000000001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</c:numCache>
            </c:numRef>
          </c:xVal>
          <c:yVal>
            <c:numRef>
              <c:f>'Материал 3 Пружина 3 Скорость 1'!$A$2:$A$152</c:f>
              <c:numCache>
                <c:formatCode>General</c:formatCode>
                <c:ptCount val="151"/>
                <c:pt idx="0">
                  <c:v>2389.5272345219328</c:v>
                </c:pt>
                <c:pt idx="1">
                  <c:v>2085.2062041542913</c:v>
                </c:pt>
                <c:pt idx="2">
                  <c:v>1733.3140330385943</c:v>
                </c:pt>
                <c:pt idx="3">
                  <c:v>1341.8786619928401</c:v>
                </c:pt>
                <c:pt idx="4">
                  <c:v>919.83015610731798</c:v>
                </c:pt>
                <c:pt idx="5">
                  <c:v>476.79697746697616</c:v>
                </c:pt>
                <c:pt idx="6">
                  <c:v>22.886324897132173</c:v>
                </c:pt>
                <c:pt idx="7">
                  <c:v>-431.5464480177987</c:v>
                </c:pt>
                <c:pt idx="8">
                  <c:v>-876.13407622853777</c:v>
                </c:pt>
                <c:pt idx="9">
                  <c:v>-1300.7338982590443</c:v>
                </c:pt>
                <c:pt idx="10">
                  <c:v>-1695.6592472198945</c:v>
                </c:pt>
                <c:pt idx="11">
                  <c:v>-2051.9004389259235</c:v>
                </c:pt>
                <c:pt idx="12">
                  <c:v>-2361.3303155751109</c:v>
                </c:pt>
                <c:pt idx="13">
                  <c:v>-2616.8896557895082</c:v>
                </c:pt>
                <c:pt idx="14">
                  <c:v>-2812.7482211406345</c:v>
                </c:pt>
                <c:pt idx="15">
                  <c:v>-2944.4377651018735</c:v>
                </c:pt>
                <c:pt idx="16">
                  <c:v>-3008.9539700098621</c:v>
                </c:pt>
                <c:pt idx="17">
                  <c:v>-3004.8249864819954</c:v>
                </c:pt>
                <c:pt idx="18">
                  <c:v>-2932.1450116562651</c:v>
                </c:pt>
                <c:pt idx="19">
                  <c:v>-2792.572140211802</c:v>
                </c:pt>
                <c:pt idx="20">
                  <c:v>-2589.2905371961051</c:v>
                </c:pt>
                <c:pt idx="21">
                  <c:v>-2326.937795634411</c:v>
                </c:pt>
                <c:pt idx="22">
                  <c:v>-2011.4991361584048</c:v>
                </c:pt>
                <c:pt idx="23">
                  <c:v>-1650.1708623458708</c:v>
                </c:pt>
                <c:pt idx="24">
                  <c:v>-1251.1961868515198</c:v>
                </c:pt>
                <c:pt idx="25">
                  <c:v>-823.67717373263054</c:v>
                </c:pt>
                <c:pt idx="26">
                  <c:v>-377.3670872491337</c:v>
                </c:pt>
                <c:pt idx="27">
                  <c:v>77.552115582401058</c:v>
                </c:pt>
                <c:pt idx="28">
                  <c:v>530.70207247637495</c:v>
                </c:pt>
                <c:pt idx="29">
                  <c:v>971.74478408459595</c:v>
                </c:pt>
                <c:pt idx="30">
                  <c:v>1390.618461377273</c:v>
                </c:pt>
                <c:pt idx="31">
                  <c:v>1777.7670716616001</c:v>
                </c:pt>
                <c:pt idx="32">
                  <c:v>2124.3583464580411</c:v>
                </c:pt>
                <c:pt idx="33">
                  <c:v>2422.4852776814946</c:v>
                </c:pt>
                <c:pt idx="34">
                  <c:v>2665.3465052660781</c:v>
                </c:pt>
                <c:pt idx="35">
                  <c:v>2847.4014809357423</c:v>
                </c:pt>
                <c:pt idx="36">
                  <c:v>2964.4968682702206</c:v>
                </c:pt>
                <c:pt idx="37">
                  <c:v>3013.9612954211348</c:v>
                </c:pt>
                <c:pt idx="38">
                  <c:v>2994.666298823905</c:v>
                </c:pt>
                <c:pt idx="39">
                  <c:v>2907.0520675577031</c:v>
                </c:pt>
                <c:pt idx="40">
                  <c:v>2753.1174010308382</c:v>
                </c:pt>
                <c:pt idx="41">
                  <c:v>2536.3741090934768</c:v>
                </c:pt>
                <c:pt idx="42">
                  <c:v>2261.7668948768337</c:v>
                </c:pt>
                <c:pt idx="43">
                  <c:v>1935.5605481230277</c:v>
                </c:pt>
                <c:pt idx="44">
                  <c:v>1565.1970225359032</c:v>
                </c:pt>
                <c:pt idx="45">
                  <c:v>1159.1256577388551</c:v>
                </c:pt>
                <c:pt idx="46">
                  <c:v>726.61041909415997</c:v>
                </c:pt>
                <c:pt idx="47">
                  <c:v>277.51855294524148</c:v>
                </c:pt>
                <c:pt idx="48">
                  <c:v>-177.90452117535816</c:v>
                </c:pt>
                <c:pt idx="49">
                  <c:v>-629.2689458445634</c:v>
                </c:pt>
                <c:pt idx="50">
                  <c:v>-1066.2774562010595</c:v>
                </c:pt>
                <c:pt idx="51">
                  <c:v>-1478.9602980244472</c:v>
                </c:pt>
                <c:pt idx="52">
                  <c:v>-1857.9026741049611</c:v>
                </c:pt>
                <c:pt idx="53">
                  <c:v>-2194.45953002446</c:v>
                </c:pt>
                <c:pt idx="54">
                  <c:v>-2480.9527793036341</c:v>
                </c:pt>
                <c:pt idx="55">
                  <c:v>-2710.8464684921037</c:v>
                </c:pt>
                <c:pt idx="56">
                  <c:v>-2878.8958860482962</c:v>
                </c:pt>
                <c:pt idx="57">
                  <c:v>-2981.267213293142</c:v>
                </c:pt>
                <c:pt idx="58">
                  <c:v>-3015.624987763867</c:v>
                </c:pt>
                <c:pt idx="59">
                  <c:v>-2981.1853836106193</c:v>
                </c:pt>
                <c:pt idx="60">
                  <c:v>-2878.7340935160541</c:v>
                </c:pt>
                <c:pt idx="61">
                  <c:v>-2710.6084041864997</c:v>
                </c:pt>
                <c:pt idx="62">
                  <c:v>-2480.6438743377039</c:v>
                </c:pt>
                <c:pt idx="63">
                  <c:v>-2194.0868316444494</c:v>
                </c:pt>
                <c:pt idx="64">
                  <c:v>-1857.4746849170278</c:v>
                </c:pt>
                <c:pt idx="65">
                  <c:v>-1478.4867820192537</c:v>
                </c:pt>
                <c:pt idx="66">
                  <c:v>-1065.7692160016072</c:v>
                </c:pt>
                <c:pt idx="67">
                  <c:v>-628.73757625909172</c:v>
                </c:pt>
                <c:pt idx="68">
                  <c:v>-177.36214467755522</c:v>
                </c:pt>
                <c:pt idx="69">
                  <c:v>278.05956277397576</c:v>
                </c:pt>
                <c:pt idx="70">
                  <c:v>727.13771985110543</c:v>
                </c:pt>
                <c:pt idx="71">
                  <c:v>1159.6272197751207</c:v>
                </c:pt>
                <c:pt idx="72">
                  <c:v>1565.6614033964638</c:v>
                </c:pt>
                <c:pt idx="73">
                  <c:v>1935.9771535907357</c:v>
                </c:pt>
                <c:pt idx="74">
                  <c:v>2262.1262206651231</c:v>
                </c:pt>
                <c:pt idx="75">
                  <c:v>2536.6679576736692</c:v>
                </c:pt>
                <c:pt idx="76">
                  <c:v>2753.339068647625</c:v>
                </c:pt>
                <c:pt idx="77">
                  <c:v>2907.1964971661887</c:v>
                </c:pt>
                <c:pt idx="78">
                  <c:v>2994.7301954591999</c:v>
                </c:pt>
                <c:pt idx="79">
                  <c:v>3013.9432013684832</c:v>
                </c:pt>
                <c:pt idx="80">
                  <c:v>2964.3971963208105</c:v>
                </c:pt>
                <c:pt idx="81">
                  <c:v>2847.2225049693957</c:v>
                </c:pt>
                <c:pt idx="82">
                  <c:v>2665.0923083758162</c:v>
                </c:pt>
                <c:pt idx="83">
                  <c:v>2422.1616590232957</c:v>
                </c:pt>
                <c:pt idx="84">
                  <c:v>2123.9726889510307</c:v>
                </c:pt>
                <c:pt idx="85">
                  <c:v>1777.3281735567591</c:v>
                </c:pt>
                <c:pt idx="86">
                  <c:v>1390.1363355373512</c:v>
                </c:pt>
                <c:pt idx="87">
                  <c:v>971.23042955426808</c:v>
                </c:pt>
                <c:pt idx="88">
                  <c:v>530.1672235540002</c:v>
                </c:pt>
                <c:pt idx="89">
                  <c:v>77.008974118006364</c:v>
                </c:pt>
                <c:pt idx="90">
                  <c:v>-377.90613022247214</c:v>
                </c:pt>
                <c:pt idx="91">
                  <c:v>-824.19982068333252</c:v>
                </c:pt>
                <c:pt idx="92">
                  <c:v>-1251.6905143009324</c:v>
                </c:pt>
                <c:pt idx="93">
                  <c:v>-1650.6255928862261</c:v>
                </c:pt>
                <c:pt idx="94">
                  <c:v>-2011.9038957314781</c:v>
                </c:pt>
                <c:pt idx="95">
                  <c:v>-2327.2833502015847</c:v>
                </c:pt>
                <c:pt idx="96">
                  <c:v>-2589.5690034003715</c:v>
                </c:pt>
                <c:pt idx="97">
                  <c:v>-2792.7771652258148</c:v>
                </c:pt>
                <c:pt idx="98">
                  <c:v>-2932.2719181134526</c:v>
                </c:pt>
                <c:pt idx="99">
                  <c:v>-3004.8708791843042</c:v>
                </c:pt>
                <c:pt idx="100">
                  <c:v>-3008.917801977766</c:v>
                </c:pt>
                <c:pt idx="101">
                  <c:v>-2944.3203614597887</c:v>
                </c:pt>
                <c:pt idx="102">
                  <c:v>-2812.5522602928327</c:v>
                </c:pt>
                <c:pt idx="103">
                  <c:v>-2616.6196083159239</c:v>
                </c:pt>
                <c:pt idx="104">
                  <c:v>-2360.9923422412221</c:v>
                </c:pt>
                <c:pt idx="105">
                  <c:v>-2051.5022501332332</c:v>
                </c:pt>
                <c:pt idx="106">
                  <c:v>-1695.2099271036197</c:v>
                </c:pt>
                <c:pt idx="107">
                  <c:v>-1300.2436974459185</c:v>
                </c:pt>
                <c:pt idx="108">
                  <c:v>-875.61417798275522</c:v>
                </c:pt>
                <c:pt idx="109">
                  <c:v>-431.00871311005289</c:v>
                </c:pt>
                <c:pt idx="110">
                  <c:v>23.429628776995191</c:v>
                </c:pt>
                <c:pt idx="111">
                  <c:v>477.33345558059204</c:v>
                </c:pt>
                <c:pt idx="112">
                  <c:v>920.34756943688296</c:v>
                </c:pt>
                <c:pt idx="113">
                  <c:v>1342.3652064576575</c:v>
                </c:pt>
                <c:pt idx="114">
                  <c:v>1733.7586087890681</c:v>
                </c:pt>
                <c:pt idx="115">
                  <c:v>2085.598668799918</c:v>
                </c:pt>
                <c:pt idx="116">
                  <c:v>2389.8586345161316</c:v>
                </c:pt>
                <c:pt idx="117">
                  <c:v>2639.5972290393861</c:v>
                </c:pt>
                <c:pt idx="118">
                  <c:v>2829.1170063297654</c:v>
                </c:pt>
                <c:pt idx="119">
                  <c:v>2954.0943306806062</c:v>
                </c:pt>
                <c:pt idx="120">
                  <c:v>3011.6780145809762</c:v>
                </c:pt>
                <c:pt idx="121">
                  <c:v>3000.5543646771152</c:v>
                </c:pt>
                <c:pt idx="122">
                  <c:v>2920.9771518978519</c:v>
                </c:pt>
                <c:pt idx="123">
                  <c:v>2774.761822016304</c:v>
                </c:pt>
                <c:pt idx="124">
                  <c:v>2565.2440787261876</c:v>
                </c:pt>
                <c:pt idx="125">
                  <c:v>2297.2037841032197</c:v>
                </c:pt>
                <c:pt idx="126">
                  <c:v>1976.7559125591572</c:v>
                </c:pt>
                <c:pt idx="127">
                  <c:v>1611.2110460255528</c:v>
                </c:pt>
                <c:pt idx="128">
                  <c:v>1208.9085929795701</c:v>
                </c:pt>
                <c:pt idx="129">
                  <c:v>779.02653619291652</c:v>
                </c:pt>
                <c:pt idx="130">
                  <c:v>331.37204954974902</c:v>
                </c:pt>
                <c:pt idx="131">
                  <c:v>-123.84223927399216</c:v>
                </c:pt>
                <c:pt idx="132">
                  <c:v>-576.23123600752069</c:v>
                </c:pt>
                <c:pt idx="133">
                  <c:v>-1015.4743015727414</c:v>
                </c:pt>
                <c:pt idx="134">
                  <c:v>-1431.5507034142861</c:v>
                </c:pt>
                <c:pt idx="135">
                  <c:v>-1814.9682248705558</c:v>
                </c:pt>
                <c:pt idx="136">
                  <c:v>-2156.9797171741443</c:v>
                </c:pt>
                <c:pt idx="137">
                  <c:v>-2449.7826537425667</c:v>
                </c:pt>
                <c:pt idx="138">
                  <c:v>-2686.6971341999542</c:v>
                </c:pt>
                <c:pt idx="139">
                  <c:v>-2862.3182772100372</c:v>
                </c:pt>
                <c:pt idx="140">
                  <c:v>-2972.6395254856557</c:v>
                </c:pt>
                <c:pt idx="141">
                  <c:v>-3015.1440499387545</c:v>
                </c:pt>
                <c:pt idx="142">
                  <c:v>-2988.8621677096057</c:v>
                </c:pt>
                <c:pt idx="143">
                  <c:v>-2894.3934641610958</c:v>
                </c:pt>
                <c:pt idx="144">
                  <c:v>-2733.8931141550061</c:v>
                </c:pt>
                <c:pt idx="145">
                  <c:v>-2511.022714671542</c:v>
                </c:pt>
                <c:pt idx="146">
                  <c:v>-2230.8667504591467</c:v>
                </c:pt>
                <c:pt idx="147">
                  <c:v>-1899.8165984370185</c:v>
                </c:pt>
                <c:pt idx="148">
                  <c:v>-1525.4247171318475</c:v>
                </c:pt>
                <c:pt idx="149">
                  <c:v>-1116.2323476185206</c:v>
                </c:pt>
                <c:pt idx="150">
                  <c:v>-681.57465673299691</c:v>
                </c:pt>
              </c:numCache>
            </c:numRef>
          </c:yVal>
          <c:smooth val="1"/>
        </c:ser>
        <c:axId val="103623680"/>
        <c:axId val="103625856"/>
      </c:scatterChart>
      <c:valAx>
        <c:axId val="1036236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625856"/>
        <c:crosses val="autoZero"/>
        <c:crossBetween val="midCat"/>
      </c:valAx>
      <c:valAx>
        <c:axId val="10362585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623680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title>
      <c:tx>
        <c:rich>
          <a:bodyPr/>
          <a:lstStyle/>
          <a:p>
            <a:pPr>
              <a:defRPr/>
            </a:pPr>
            <a:r>
              <a:rPr lang="ru-RU"/>
              <a:t>График</a:t>
            </a:r>
            <a:r>
              <a:rPr lang="ru-RU" baseline="0"/>
              <a:t> для материала 6, пружины 1 и скорости 3</a:t>
            </a:r>
            <a:endParaRPr lang="en-US"/>
          </a:p>
        </c:rich>
      </c:tx>
      <c:layout>
        <c:manualLayout>
          <c:xMode val="edge"/>
          <c:yMode val="edge"/>
          <c:x val="0.23954746281714795"/>
          <c:y val="7.4574027087360772E-2"/>
        </c:manualLayout>
      </c:layout>
    </c:title>
    <c:plotArea>
      <c:layout/>
      <c:scatterChart>
        <c:scatterStyle val="smoothMarker"/>
        <c:ser>
          <c:idx val="0"/>
          <c:order val="0"/>
          <c:tx>
            <c:strRef>
              <c:f>'Материал 6 Пружина 1 Скорость 3'!$A$1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xVal>
            <c:numRef>
              <c:f>'Материал 6 Пружина 1 Скорость 3'!$B$2:$B$152</c:f>
              <c:numCache>
                <c:formatCode>General</c:formatCode>
                <c:ptCount val="15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</c:numCache>
            </c:numRef>
          </c:xVal>
          <c:yVal>
            <c:numRef>
              <c:f>'Материал 6 Пружина 1 Скорость 3'!$A$2:$A$152</c:f>
              <c:numCache>
                <c:formatCode>General</c:formatCode>
                <c:ptCount val="151"/>
                <c:pt idx="0">
                  <c:v>-121.31864157523222</c:v>
                </c:pt>
                <c:pt idx="1">
                  <c:v>-28.867506415414034</c:v>
                </c:pt>
                <c:pt idx="2">
                  <c:v>63.693565290275934</c:v>
                </c:pt>
                <c:pt idx="3">
                  <c:v>156.01207186195305</c:v>
                </c:pt>
                <c:pt idx="4">
                  <c:v>247.73643538407271</c:v>
                </c:pt>
                <c:pt idx="5">
                  <c:v>338.5173406247348</c:v>
                </c:pt>
                <c:pt idx="6">
                  <c:v>428.00906533797485</c:v>
                </c:pt>
                <c:pt idx="7">
                  <c:v>515.87079688284541</c:v>
                </c:pt>
                <c:pt idx="8">
                  <c:v>601.7679301451625</c:v>
                </c:pt>
                <c:pt idx="9">
                  <c:v>685.37334181904453</c:v>
                </c:pt>
                <c:pt idx="10">
                  <c:v>766.36863619537246</c:v>
                </c:pt>
                <c:pt idx="11">
                  <c:v>844.44535771281949</c:v>
                </c:pt>
                <c:pt idx="12">
                  <c:v>919.3061656536529</c:v>
                </c:pt>
                <c:pt idx="13">
                  <c:v>990.66596651074042</c:v>
                </c:pt>
                <c:pt idx="14">
                  <c:v>1058.2529997133058</c:v>
                </c:pt>
                <c:pt idx="15">
                  <c:v>1121.8098725766793</c:v>
                </c:pt>
                <c:pt idx="16">
                  <c:v>1181.0945405346085</c:v>
                </c:pt>
                <c:pt idx="17">
                  <c:v>1235.8812289211298</c:v>
                </c:pt>
                <c:pt idx="18">
                  <c:v>1285.9612927914886</c:v>
                </c:pt>
                <c:pt idx="19">
                  <c:v>1331.1440115077598</c:v>
                </c:pt>
                <c:pt idx="20">
                  <c:v>1371.257315063021</c:v>
                </c:pt>
                <c:pt idx="21">
                  <c:v>1406.1484393780675</c:v>
                </c:pt>
                <c:pt idx="22">
                  <c:v>1435.6845080751</c:v>
                </c:pt>
                <c:pt idx="23">
                  <c:v>1459.7530385127548</c:v>
                </c:pt>
                <c:pt idx="24">
                  <c:v>1478.2623701553898</c:v>
                </c:pt>
                <c:pt idx="25">
                  <c:v>1491.1420136452543</c:v>
                </c:pt>
                <c:pt idx="26">
                  <c:v>1498.3429192481258</c:v>
                </c:pt>
                <c:pt idx="27">
                  <c:v>1499.8376636501355</c:v>
                </c:pt>
                <c:pt idx="28">
                  <c:v>1495.6205543943586</c:v>
                </c:pt>
                <c:pt idx="29">
                  <c:v>1485.7076515595131</c:v>
                </c:pt>
                <c:pt idx="30">
                  <c:v>1470.1367065980949</c:v>
                </c:pt>
                <c:pt idx="31">
                  <c:v>1448.9670185669893</c:v>
                </c:pt>
                <c:pt idx="32">
                  <c:v>1422.2792082979952</c:v>
                </c:pt>
                <c:pt idx="33">
                  <c:v>1390.1749113683547</c:v>
                </c:pt>
                <c:pt idx="34">
                  <c:v>1352.7763910404803</c:v>
                </c:pt>
                <c:pt idx="35">
                  <c:v>1310.2260726449931</c:v>
                </c:pt>
                <c:pt idx="36">
                  <c:v>1262.6860011802685</c:v>
                </c:pt>
                <c:pt idx="37">
                  <c:v>1210.3372241940922</c:v>
                </c:pt>
                <c:pt idx="38">
                  <c:v>1153.3791022976598</c:v>
                </c:pt>
                <c:pt idx="39">
                  <c:v>1092.0285499376314</c:v>
                </c:pt>
                <c:pt idx="40">
                  <c:v>1026.5192093176906</c:v>
                </c:pt>
                <c:pt idx="41">
                  <c:v>957.10056061553212</c:v>
                </c:pt>
                <c:pt idx="42">
                  <c:v>884.03697188385649</c:v>
                </c:pt>
                <c:pt idx="43">
                  <c:v>807.60669225366303</c:v>
                </c:pt>
                <c:pt idx="44">
                  <c:v>728.10079227401707</c:v>
                </c:pt>
                <c:pt idx="45">
                  <c:v>645.82205542383429</c:v>
                </c:pt>
                <c:pt idx="46">
                  <c:v>561.08382501715562</c:v>
                </c:pt>
                <c:pt idx="47">
                  <c:v>474.20881089319545</c:v>
                </c:pt>
                <c:pt idx="48">
                  <c:v>385.52786043579408</c:v>
                </c:pt>
                <c:pt idx="49">
                  <c:v>295.37869860247065</c:v>
                </c:pt>
                <c:pt idx="50">
                  <c:v>204.10464176155276</c:v>
                </c:pt>
                <c:pt idx="51">
                  <c:v>112.05329023543678</c:v>
                </c:pt>
                <c:pt idx="52">
                  <c:v>19.575204529209746</c:v>
                </c:pt>
                <c:pt idx="53">
                  <c:v>-72.977429714036873</c:v>
                </c:pt>
                <c:pt idx="54">
                  <c:v>-165.25214294693069</c:v>
                </c:pt>
                <c:pt idx="55">
                  <c:v>-256.89752403273701</c:v>
                </c:pt>
                <c:pt idx="56">
                  <c:v>-347.56455852951945</c:v>
                </c:pt>
                <c:pt idx="57">
                  <c:v>-436.90795784693194</c:v>
                </c:pt>
                <c:pt idx="58">
                  <c:v>-524.58747421379371</c:v>
                </c:pt>
                <c:pt idx="59">
                  <c:v>-610.26919644864302</c:v>
                </c:pt>
                <c:pt idx="60">
                  <c:v>-693.62682159855467</c:v>
                </c:pt>
                <c:pt idx="61">
                  <c:v>-774.34289760344666</c:v>
                </c:pt>
                <c:pt idx="62">
                  <c:v>-852.11003225339209</c:v>
                </c:pt>
                <c:pt idx="63">
                  <c:v>-926.63206383483418</c:v>
                </c:pt>
                <c:pt idx="64">
                  <c:v>-997.62518900760358</c:v>
                </c:pt>
                <c:pt idx="65">
                  <c:v>-1064.8190436172758</c:v>
                </c:pt>
                <c:pt idx="66">
                  <c:v>-1127.9577323269566</c:v>
                </c:pt>
                <c:pt idx="67">
                  <c:v>-1186.8008031472111</c:v>
                </c:pt>
                <c:pt idx="68">
                  <c:v>-1241.1241631528808</c:v>
                </c:pt>
                <c:pt idx="69">
                  <c:v>-1290.7209318994644</c:v>
                </c:pt>
                <c:pt idx="70">
                  <c:v>-1335.4022292888978</c:v>
                </c:pt>
                <c:pt idx="71">
                  <c:v>-1374.9978948844175</c:v>
                </c:pt>
                <c:pt idx="72">
                  <c:v>-1409.3571359350149</c:v>
                </c:pt>
                <c:pt idx="73">
                  <c:v>-1438.349101641681</c:v>
                </c:pt>
                <c:pt idx="74">
                  <c:v>-1461.8633814784064</c:v>
                </c:pt>
                <c:pt idx="75">
                  <c:v>-1479.8104256702136</c:v>
                </c:pt>
                <c:pt idx="76">
                  <c:v>-1492.1218862268399</c:v>
                </c:pt>
                <c:pt idx="77">
                  <c:v>-1498.7508772334309</c:v>
                </c:pt>
                <c:pt idx="78">
                  <c:v>-1499.6721534068058</c:v>
                </c:pt>
                <c:pt idx="79">
                  <c:v>-1494.8822062374693</c:v>
                </c:pt>
                <c:pt idx="80">
                  <c:v>-1484.3992773511309</c:v>
                </c:pt>
                <c:pt idx="81">
                  <c:v>-1468.2632890387999</c:v>
                </c:pt>
                <c:pt idx="82">
                  <c:v>-1446.5356922202111</c:v>
                </c:pt>
                <c:pt idx="83">
                  <c:v>-1419.2992324193306</c:v>
                </c:pt>
                <c:pt idx="84">
                  <c:v>-1386.6576346434258</c:v>
                </c:pt>
                <c:pt idx="85">
                  <c:v>-1348.7352083655519</c:v>
                </c:pt>
                <c:pt idx="86">
                  <c:v>-1305.6763741150098</c:v>
                </c:pt>
                <c:pt idx="87">
                  <c:v>-1257.6451134785241</c:v>
                </c:pt>
                <c:pt idx="88">
                  <c:v>-1204.8243446067706</c:v>
                </c:pt>
                <c:pt idx="89">
                  <c:v>-1147.4152256045361</c:v>
                </c:pt>
                <c:pt idx="90">
                  <c:v>-1085.6363884573198</c:v>
                </c:pt>
                <c:pt idx="91">
                  <c:v>-1019.7231064120289</c:v>
                </c:pt>
                <c:pt idx="92">
                  <c:v>-949.92639798237201</c:v>
                </c:pt>
                <c:pt idx="93">
                  <c:v>-876.51207099142766</c:v>
                </c:pt>
                <c:pt idx="94">
                  <c:v>-799.75971029182551</c:v>
                </c:pt>
                <c:pt idx="95">
                  <c:v>-719.96161301866607</c:v>
                </c:pt>
                <c:pt idx="96">
                  <c:v>-637.42167543008645</c:v>
                </c:pt>
                <c:pt idx="97">
                  <c:v>-552.45423557470076</c:v>
                </c:pt>
                <c:pt idx="98">
                  <c:v>-465.38287619342196</c:v>
                </c:pt>
                <c:pt idx="99">
                  <c:v>-376.53919241458863</c:v>
                </c:pt>
                <c:pt idx="100">
                  <c:v>-286.2615289354116</c:v>
                </c:pt>
                <c:pt idx="101">
                  <c:v>-194.89369149890442</c:v>
                </c:pt>
                <c:pt idx="102">
                  <c:v>-102.78363757347583</c:v>
                </c:pt>
                <c:pt idx="103">
                  <c:v>-10.282151221418632</c:v>
                </c:pt>
                <c:pt idx="104">
                  <c:v>82.258492797157658</c:v>
                </c:pt>
                <c:pt idx="105">
                  <c:v>174.48587059742547</c:v>
                </c:pt>
                <c:pt idx="106">
                  <c:v>266.04875131087118</c:v>
                </c:pt>
                <c:pt idx="107">
                  <c:v>356.59843468292911</c:v>
                </c:pt>
                <c:pt idx="108">
                  <c:v>445.79007903325373</c:v>
                </c:pt>
                <c:pt idx="109">
                  <c:v>533.28401452132232</c:v>
                </c:pt>
                <c:pt idx="110">
                  <c:v>618.74703671603322</c:v>
                </c:pt>
                <c:pt idx="111">
                  <c:v>701.85367554302388</c:v>
                </c:pt>
                <c:pt idx="112">
                  <c:v>782.28743477708906</c:v>
                </c:pt>
                <c:pt idx="113">
                  <c:v>859.74199735936554</c:v>
                </c:pt>
                <c:pt idx="114">
                  <c:v>933.9223919490787</c:v>
                </c:pt>
                <c:pt idx="115">
                  <c:v>1004.5461162671895</c:v>
                </c:pt>
                <c:pt idx="116">
                  <c:v>1071.3442129539374</c:v>
                </c:pt>
                <c:pt idx="117">
                  <c:v>1134.0622938431125</c:v>
                </c:pt>
                <c:pt idx="118">
                  <c:v>1192.4615087521661</c:v>
                </c:pt>
                <c:pt idx="119">
                  <c:v>1246.3194550988899</c:v>
                </c:pt>
                <c:pt idx="120">
                  <c:v>1295.4310248804054</c:v>
                </c:pt>
                <c:pt idx="121">
                  <c:v>1339.6091857889514</c:v>
                </c:pt>
                <c:pt idx="122">
                  <c:v>1378.6856934897637</c:v>
                </c:pt>
                <c:pt idx="123">
                  <c:v>1412.5117323484128</c:v>
                </c:pt>
                <c:pt idx="124">
                  <c:v>1440.9584821675862</c:v>
                </c:pt>
                <c:pt idx="125">
                  <c:v>1463.9176087748931</c:v>
                </c:pt>
                <c:pt idx="126">
                  <c:v>1481.3016765934908</c:v>
                </c:pt>
                <c:pt idx="127">
                  <c:v>1493.044481624265</c:v>
                </c:pt>
                <c:pt idx="128">
                  <c:v>1499.10130357148</c:v>
                </c:pt>
                <c:pt idx="129">
                  <c:v>1499.4490761517554</c:v>
                </c:pt>
                <c:pt idx="130">
                  <c:v>1494.0864749376808</c:v>
                </c:pt>
                <c:pt idx="131">
                  <c:v>1483.0339224017173</c:v>
                </c:pt>
                <c:pt idx="132">
                  <c:v>1466.333510140943</c:v>
                </c:pt>
                <c:pt idx="133">
                  <c:v>1444.048838579035</c:v>
                </c:pt>
                <c:pt idx="134">
                  <c:v>1416.2647747558558</c:v>
                </c:pt>
                <c:pt idx="135">
                  <c:v>1383.087129127035</c:v>
                </c:pt>
                <c:pt idx="136">
                  <c:v>1344.6422526045008</c:v>
                </c:pt>
                <c:pt idx="137">
                  <c:v>1301.0765553724443</c:v>
                </c:pt>
                <c:pt idx="138">
                  <c:v>1252.5559493112701</c:v>
                </c:pt>
                <c:pt idx="139">
                  <c:v>1199.2652161529866</c:v>
                </c:pt>
                <c:pt idx="140">
                  <c:v>1141.4073037742144</c:v>
                </c:pt>
                <c:pt idx="141">
                  <c:v>1079.2025533068311</c:v>
                </c:pt>
                <c:pt idx="142">
                  <c:v>1012.8878600096443</c:v>
                </c:pt>
                <c:pt idx="143">
                  <c:v>942.71577109669965</c:v>
                </c:pt>
                <c:pt idx="144">
                  <c:v>868.95352395803832</c:v>
                </c:pt>
                <c:pt idx="145">
                  <c:v>791.88202843567217</c:v>
                </c:pt>
                <c:pt idx="146">
                  <c:v>711.79479703050174</c:v>
                </c:pt>
                <c:pt idx="147">
                  <c:v>628.99682711439243</c:v>
                </c:pt>
                <c:pt idx="148">
                  <c:v>543.80343940424041</c:v>
                </c:pt>
                <c:pt idx="149">
                  <c:v>456.53907712147065</c:v>
                </c:pt>
                <c:pt idx="150">
                  <c:v>367.53607041019148</c:v>
                </c:pt>
              </c:numCache>
            </c:numRef>
          </c:yVal>
          <c:smooth val="1"/>
        </c:ser>
        <c:axId val="103642624"/>
        <c:axId val="103644544"/>
      </c:scatterChart>
      <c:valAx>
        <c:axId val="1036426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Время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644544"/>
        <c:crosses val="autoZero"/>
        <c:crossBetween val="midCat"/>
      </c:valAx>
      <c:valAx>
        <c:axId val="10364454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Координата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3642624"/>
        <c:crosses val="autoZero"/>
        <c:crossBetween val="midCat"/>
      </c:valAx>
    </c:plotArea>
    <c:legend>
      <c:legendPos val="r"/>
      <c:layout/>
    </c:legend>
    <c:plotVisOnly val="1"/>
  </c:chart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0.10589</cdr:x>
      <cdr:y>0.24</cdr:y>
    </cdr:from>
    <cdr:to>
      <cdr:x>0.9431</cdr:x>
      <cdr:y>0.93039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48072" y="570232"/>
          <a:ext cx="5123834" cy="164036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0.07476</cdr:x>
      <cdr:y>0.18</cdr:y>
    </cdr:from>
    <cdr:to>
      <cdr:x>0.94743</cdr:x>
      <cdr:y>0.89991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83568" y="531419"/>
          <a:ext cx="7979732" cy="212541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0.10289</cdr:x>
      <cdr:y>0</cdr:y>
    </cdr:from>
    <cdr:to>
      <cdr:x>0.96774</cdr:x>
      <cdr:y>0.94222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09577" y="0"/>
          <a:ext cx="5123847" cy="2019295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0.06019</cdr:x>
      <cdr:y>0.14634</cdr:y>
    </cdr:from>
    <cdr:to>
      <cdr:x>0.91967</cdr:x>
      <cdr:y>0.9226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39552" y="432048"/>
          <a:ext cx="7704856" cy="2291774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0.06426</cdr:x>
      <cdr:y>0.0856</cdr:y>
    </cdr:from>
    <cdr:to>
      <cdr:x>0.93178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76064" y="256539"/>
          <a:ext cx="7776864" cy="2740413"/>
        </a:xfrm>
        <a:prstGeom xmlns:a="http://schemas.openxmlformats.org/drawingml/2006/main" prst="rect">
          <a:avLst/>
        </a:prstGeom>
      </cdr:spPr>
    </cdr:pic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0.07476</cdr:x>
      <cdr:y>0.11628</cdr:y>
    </cdr:from>
    <cdr:to>
      <cdr:x>0.92524</cdr:x>
      <cdr:y>0.95349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83568" y="360039"/>
          <a:ext cx="7776864" cy="2592288"/>
        </a:xfrm>
        <a:prstGeom xmlns:a="http://schemas.openxmlformats.org/drawingml/2006/main" prst="rect">
          <a:avLst/>
        </a:prstGeom>
      </cdr:spPr>
    </cdr:pic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0.07476</cdr:x>
      <cdr:y>0.07768</cdr:y>
    </cdr:from>
    <cdr:to>
      <cdr:x>0.93312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83568" y="216024"/>
          <a:ext cx="7848872" cy="2564904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41277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По теме: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Исследование гармонических колебаний пружинного маятника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538797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Подготовил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работу студент </a:t>
            </a:r>
            <a:r>
              <a:rPr lang="ru-RU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1 курса ИВТ Чалапко Е.В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Зависимость колебаний от начальной скорости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196753"/>
          <a:ext cx="9144000" cy="3024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0" y="4077072"/>
          <a:ext cx="9144000" cy="278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Основные результаты и 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352928" cy="496855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при увеличении массы груза, период колебаний увеличивается, в то время как частота и амплитуда колебаний постепенно уменьшаются.</a:t>
            </a:r>
          </a:p>
          <a:p>
            <a:pPr>
              <a:buNone/>
            </a:pP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с увеличением коэффициента упругости пружин, амплитуды и частоты колебаний во всех случаях увеличивались, в то время как периоды наоборот уменьшались.</a:t>
            </a:r>
          </a:p>
          <a:p>
            <a:pPr>
              <a:buFontTx/>
              <a:buChar char="-"/>
            </a:pP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с увеличением координаты отклонения от начала координат, амплитуды во всех случаях увеличивались, в то время как частоты и периоды оставались неизменными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Что </a:t>
            </a: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в случаях, когда телу предают начальную скорость, меняется его начальная фаза колебаний (график сдвигается). При отрицательной скорости, фаза колебаний тоже становится отрицательной, при положительной скорости – положительной.</a:t>
            </a:r>
            <a:endParaRPr lang="ru-RU" sz="5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Цели и задачи Курсовой работы: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Проведение вычислительного эксперимента по исследованию Гармонических колебаний пружинного маятника. Изучение графиков и зависимостей гармонических колебаний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Маят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3624007"/>
            <a:ext cx="2520280" cy="3255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Формулы, использованные в исследовании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Уравнение гармонических колебаний: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x(t)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*sin (ω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t+φ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где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– зависимость координаты от времени,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циклическая частота колебаний,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начальная фаза колебаний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Формулы, использованные в исследовании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/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Циклическая частота колебаний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πν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или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период колебаний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- частота колебаний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  -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коэффициент упругости пружины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масса груза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288214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4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Начальная фаза колебаний</a:t>
            </a:r>
          </a:p>
          <a:p>
            <a:pPr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(φ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(x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*ω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)/u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начальная фаза колебаний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Начальная скорость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Циклическая частота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Отклонение от положения равновесия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Отклонение от положения равновесия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смещ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нач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нач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устойчивое положение равновесия груза,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800" baseline="-25000" dirty="0" err="1" smtClean="0">
                <a:latin typeface="Times New Roman" pitchFamily="18" charset="0"/>
                <a:cs typeface="Times New Roman" pitchFamily="18" charset="0"/>
              </a:rPr>
              <a:t>смещ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координата, на которую сместили тело.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Формулы, использованные в исследовании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Формулы, использованные в исследовании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5892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Положение равновесия тела на пружине: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=(m*g)/k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масса груза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ускорение свободного падения (10 м/с</a:t>
            </a:r>
            <a:r>
              <a:rPr lang="ru-RU" sz="28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коэффициент упругости пружины</a:t>
            </a: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Амплитуда колебаний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Начальная скорость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Циклическая частота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- Отклонение от положения равновесия</a:t>
            </a:r>
          </a:p>
          <a:p>
            <a:pPr>
              <a:buNone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7072"/>
            <a:ext cx="1979712" cy="104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Зависимость колебаний от массы груза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2051720" y="4077072"/>
          <a:ext cx="6120130" cy="251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chart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060848"/>
            <a:ext cx="5256584" cy="1944216"/>
          </a:xfrm>
          <a:prstGeom prst="rect">
            <a:avLst/>
          </a:prstGeom>
        </p:spPr>
      </p:pic>
      <p:graphicFrame>
        <p:nvGraphicFramePr>
          <p:cNvPr id="9" name="Диаграмма 8"/>
          <p:cNvGraphicFramePr/>
          <p:nvPr/>
        </p:nvGraphicFramePr>
        <p:xfrm>
          <a:off x="1979712" y="1628800"/>
          <a:ext cx="6086475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Зависимость колебаний от коэффициента упругости пружины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124744"/>
          <a:ext cx="9144000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0" y="4005064"/>
          <a:ext cx="9144000" cy="285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Зависимость колебаний от отклонения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052736"/>
          <a:ext cx="8964488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/>
          <p:cNvGraphicFramePr/>
          <p:nvPr/>
        </p:nvGraphicFramePr>
        <p:xfrm>
          <a:off x="179512" y="3861048"/>
          <a:ext cx="8964488" cy="29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454</Words>
  <Application>Microsoft Office PowerPoint</Application>
  <PresentationFormat>Экран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Курсовая работа</vt:lpstr>
      <vt:lpstr>Цели и задачи Курсовой работы:</vt:lpstr>
      <vt:lpstr>Формулы, использованные в исследовании</vt:lpstr>
      <vt:lpstr>Формулы, использованные в исследовании</vt:lpstr>
      <vt:lpstr>Формулы, использованные в исследовании</vt:lpstr>
      <vt:lpstr>Формулы, использованные в исследовании</vt:lpstr>
      <vt:lpstr>Зависимость колебаний от массы груза</vt:lpstr>
      <vt:lpstr>Зависимость колебаний от коэффициента упругости пружины</vt:lpstr>
      <vt:lpstr>Зависимость колебаний от отклонения</vt:lpstr>
      <vt:lpstr>Зависимость колебаний от начальной скорости</vt:lpstr>
      <vt:lpstr>Основные результаты и 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busya_</dc:creator>
  <cp:lastModifiedBy>ch-mn@yandex.ru</cp:lastModifiedBy>
  <cp:revision>12</cp:revision>
  <dcterms:created xsi:type="dcterms:W3CDTF">2019-12-13T00:02:35Z</dcterms:created>
  <dcterms:modified xsi:type="dcterms:W3CDTF">2019-12-16T18:14:37Z</dcterms:modified>
</cp:coreProperties>
</file>