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29" autoAdjust="0"/>
    <p:restoredTop sz="94660"/>
  </p:normalViewPr>
  <p:slideViewPr>
    <p:cSldViewPr>
      <p:cViewPr varScale="1">
        <p:scale>
          <a:sx n="103" d="100"/>
          <a:sy n="103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52;&#1086;&#1083;&#1077;&#1082;&#1091;&#1083;&#1099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"/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Зависимость</a:t>
            </a:r>
            <a:r>
              <a:rPr lang="ru-RU" baseline="0" dirty="0">
                <a:latin typeface="Times New Roman" pitchFamily="18" charset="0"/>
                <a:cs typeface="Times New Roman" pitchFamily="18" charset="0"/>
              </a:rPr>
              <a:t> давления газа от высоты  в однородном поле тяжести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p(h)</a:t>
            </a:r>
          </a:p>
        </c:rich>
      </c:tx>
      <c:layout>
        <c:manualLayout>
          <c:xMode val="edge"/>
          <c:yMode val="edge"/>
          <c:x val="0.13804084757363752"/>
          <c:y val="0"/>
        </c:manualLayout>
      </c:layout>
    </c:title>
    <c:plotArea>
      <c:layout>
        <c:manualLayout>
          <c:layoutTarget val="inner"/>
          <c:xMode val="edge"/>
          <c:yMode val="edge"/>
          <c:x val="7.0031428265262083E-2"/>
          <c:y val="9.6341505143543282E-2"/>
          <c:w val="0.86738126429380291"/>
          <c:h val="0.82611161993283555"/>
        </c:manualLayout>
      </c:layout>
      <c:scatterChart>
        <c:scatterStyle val="smoothMarker"/>
        <c:ser>
          <c:idx val="0"/>
          <c:order val="0"/>
          <c:tx>
            <c:strRef>
              <c:f>Лист1!$A$1</c:f>
              <c:strCache>
                <c:ptCount val="1"/>
                <c:pt idx="0">
                  <c:v>p(h)</c:v>
                </c:pt>
              </c:strCache>
            </c:strRef>
          </c:tx>
          <c:xVal>
            <c:numRef>
              <c:f>Лист1!$B$2:$B$122</c:f>
              <c:numCache>
                <c:formatCode>General</c:formatCode>
                <c:ptCount val="12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  <c:pt idx="22">
                  <c:v>22000</c:v>
                </c:pt>
                <c:pt idx="23">
                  <c:v>23000</c:v>
                </c:pt>
                <c:pt idx="24">
                  <c:v>24000</c:v>
                </c:pt>
                <c:pt idx="25">
                  <c:v>25000</c:v>
                </c:pt>
                <c:pt idx="26">
                  <c:v>26000</c:v>
                </c:pt>
                <c:pt idx="27">
                  <c:v>27000</c:v>
                </c:pt>
                <c:pt idx="28">
                  <c:v>28000</c:v>
                </c:pt>
                <c:pt idx="29">
                  <c:v>29000</c:v>
                </c:pt>
                <c:pt idx="30">
                  <c:v>30000</c:v>
                </c:pt>
                <c:pt idx="31">
                  <c:v>31000</c:v>
                </c:pt>
                <c:pt idx="32">
                  <c:v>32000</c:v>
                </c:pt>
                <c:pt idx="33">
                  <c:v>33000</c:v>
                </c:pt>
                <c:pt idx="34">
                  <c:v>34000</c:v>
                </c:pt>
                <c:pt idx="35">
                  <c:v>35000</c:v>
                </c:pt>
                <c:pt idx="36">
                  <c:v>36000</c:v>
                </c:pt>
                <c:pt idx="37">
                  <c:v>37000</c:v>
                </c:pt>
                <c:pt idx="38">
                  <c:v>38000</c:v>
                </c:pt>
                <c:pt idx="39">
                  <c:v>39000</c:v>
                </c:pt>
                <c:pt idx="40">
                  <c:v>40000</c:v>
                </c:pt>
                <c:pt idx="41">
                  <c:v>41000</c:v>
                </c:pt>
                <c:pt idx="42">
                  <c:v>42000</c:v>
                </c:pt>
                <c:pt idx="43">
                  <c:v>43000</c:v>
                </c:pt>
                <c:pt idx="44">
                  <c:v>44000</c:v>
                </c:pt>
                <c:pt idx="45">
                  <c:v>45000</c:v>
                </c:pt>
                <c:pt idx="46">
                  <c:v>46000</c:v>
                </c:pt>
                <c:pt idx="47">
                  <c:v>47000</c:v>
                </c:pt>
                <c:pt idx="48">
                  <c:v>48000</c:v>
                </c:pt>
                <c:pt idx="49">
                  <c:v>49000</c:v>
                </c:pt>
                <c:pt idx="50">
                  <c:v>50000</c:v>
                </c:pt>
                <c:pt idx="51">
                  <c:v>51000</c:v>
                </c:pt>
                <c:pt idx="52">
                  <c:v>52000</c:v>
                </c:pt>
                <c:pt idx="53">
                  <c:v>53000</c:v>
                </c:pt>
                <c:pt idx="54">
                  <c:v>54000</c:v>
                </c:pt>
                <c:pt idx="55">
                  <c:v>55000</c:v>
                </c:pt>
                <c:pt idx="56">
                  <c:v>56000</c:v>
                </c:pt>
                <c:pt idx="57">
                  <c:v>57000</c:v>
                </c:pt>
                <c:pt idx="58">
                  <c:v>58000</c:v>
                </c:pt>
                <c:pt idx="59">
                  <c:v>59000</c:v>
                </c:pt>
                <c:pt idx="60">
                  <c:v>60000</c:v>
                </c:pt>
                <c:pt idx="61">
                  <c:v>61000</c:v>
                </c:pt>
                <c:pt idx="62">
                  <c:v>62000</c:v>
                </c:pt>
                <c:pt idx="63">
                  <c:v>63000</c:v>
                </c:pt>
                <c:pt idx="64">
                  <c:v>64000</c:v>
                </c:pt>
                <c:pt idx="65">
                  <c:v>65000</c:v>
                </c:pt>
                <c:pt idx="66">
                  <c:v>66000</c:v>
                </c:pt>
                <c:pt idx="67">
                  <c:v>67000</c:v>
                </c:pt>
                <c:pt idx="68">
                  <c:v>68000</c:v>
                </c:pt>
                <c:pt idx="69">
                  <c:v>69000</c:v>
                </c:pt>
                <c:pt idx="70">
                  <c:v>70000</c:v>
                </c:pt>
                <c:pt idx="71">
                  <c:v>71000</c:v>
                </c:pt>
                <c:pt idx="72">
                  <c:v>72000</c:v>
                </c:pt>
                <c:pt idx="73">
                  <c:v>73000</c:v>
                </c:pt>
                <c:pt idx="74">
                  <c:v>74000</c:v>
                </c:pt>
                <c:pt idx="75">
                  <c:v>75000</c:v>
                </c:pt>
                <c:pt idx="76">
                  <c:v>76000</c:v>
                </c:pt>
                <c:pt idx="77">
                  <c:v>77000</c:v>
                </c:pt>
                <c:pt idx="78">
                  <c:v>78000</c:v>
                </c:pt>
                <c:pt idx="79">
                  <c:v>79000</c:v>
                </c:pt>
                <c:pt idx="80">
                  <c:v>80000</c:v>
                </c:pt>
                <c:pt idx="81">
                  <c:v>81000</c:v>
                </c:pt>
                <c:pt idx="82">
                  <c:v>82000</c:v>
                </c:pt>
                <c:pt idx="83">
                  <c:v>83000</c:v>
                </c:pt>
                <c:pt idx="84">
                  <c:v>84000</c:v>
                </c:pt>
                <c:pt idx="85">
                  <c:v>85000</c:v>
                </c:pt>
                <c:pt idx="86">
                  <c:v>86000</c:v>
                </c:pt>
                <c:pt idx="87">
                  <c:v>87000</c:v>
                </c:pt>
                <c:pt idx="88">
                  <c:v>88000</c:v>
                </c:pt>
                <c:pt idx="89">
                  <c:v>89000</c:v>
                </c:pt>
                <c:pt idx="90">
                  <c:v>90000</c:v>
                </c:pt>
                <c:pt idx="91">
                  <c:v>91000</c:v>
                </c:pt>
                <c:pt idx="92">
                  <c:v>92000</c:v>
                </c:pt>
                <c:pt idx="93">
                  <c:v>93000</c:v>
                </c:pt>
                <c:pt idx="94">
                  <c:v>94000</c:v>
                </c:pt>
                <c:pt idx="95">
                  <c:v>95000</c:v>
                </c:pt>
                <c:pt idx="96">
                  <c:v>96000</c:v>
                </c:pt>
                <c:pt idx="97">
                  <c:v>97000</c:v>
                </c:pt>
                <c:pt idx="98">
                  <c:v>98000</c:v>
                </c:pt>
                <c:pt idx="99">
                  <c:v>99000</c:v>
                </c:pt>
                <c:pt idx="100">
                  <c:v>100000</c:v>
                </c:pt>
              </c:numCache>
            </c:numRef>
          </c:xVal>
          <c:yVal>
            <c:numRef>
              <c:f>Лист1!$A$2:$A$122</c:f>
              <c:numCache>
                <c:formatCode>General</c:formatCode>
                <c:ptCount val="121"/>
                <c:pt idx="0">
                  <c:v>101324.72</c:v>
                </c:pt>
                <c:pt idx="1">
                  <c:v>90407.860076898578</c:v>
                </c:pt>
                <c:pt idx="2">
                  <c:v>80667.197142849967</c:v>
                </c:pt>
                <c:pt idx="3">
                  <c:v>71976.006171903296</c:v>
                </c:pt>
                <c:pt idx="4">
                  <c:v>64221.215660733345</c:v>
                </c:pt>
                <c:pt idx="5">
                  <c:v>57301.936579976813</c:v>
                </c:pt>
                <c:pt idx="6">
                  <c:v>51128.149818305545</c:v>
                </c:pt>
                <c:pt idx="7">
                  <c:v>45619.53504301887</c:v>
                </c:pt>
                <c:pt idx="8">
                  <c:v>40704.425740751336</c:v>
                </c:pt>
                <c:pt idx="9">
                  <c:v>36318.876843482569</c:v>
                </c:pt>
                <c:pt idx="10">
                  <c:v>32405.832809759402</c:v>
                </c:pt>
                <c:pt idx="11">
                  <c:v>28914.385337952051</c:v>
                </c:pt>
                <c:pt idx="12">
                  <c:v>25799.111054470195</c:v>
                </c:pt>
                <c:pt idx="13">
                  <c:v>23019.480560330278</c:v>
                </c:pt>
                <c:pt idx="14">
                  <c:v>20539.331147830722</c:v>
                </c:pt>
                <c:pt idx="15">
                  <c:v>18326.396327432882</c:v>
                </c:pt>
                <c:pt idx="16">
                  <c:v>16351.886044040784</c:v>
                </c:pt>
                <c:pt idx="17">
                  <c:v>14590.112121336524</c:v>
                </c:pt>
                <c:pt idx="18">
                  <c:v>13018.154061240479</c:v>
                </c:pt>
                <c:pt idx="19">
                  <c:v>11615.560850581563</c:v>
                </c:pt>
                <c:pt idx="20">
                  <c:v>10364.08489551295</c:v>
                </c:pt>
                <c:pt idx="21">
                  <c:v>9247.4446221872877</c:v>
                </c:pt>
                <c:pt idx="22">
                  <c:v>8251.1126551504549</c:v>
                </c:pt>
                <c:pt idx="23">
                  <c:v>7362.1268176765698</c:v>
                </c:pt>
                <c:pt idx="24">
                  <c:v>6568.9214951779404</c:v>
                </c:pt>
                <c:pt idx="25">
                  <c:v>5861.1771677452316</c:v>
                </c:pt>
                <c:pt idx="26">
                  <c:v>5229.6861542516335</c:v>
                </c:pt>
                <c:pt idx="27">
                  <c:v>4666.232821365561</c:v>
                </c:pt>
                <c:pt idx="28">
                  <c:v>4163.4866990034543</c:v>
                </c:pt>
                <c:pt idx="29">
                  <c:v>3714.9071116656687</c:v>
                </c:pt>
                <c:pt idx="30">
                  <c:v>3314.6580849189158</c:v>
                </c:pt>
                <c:pt idx="31">
                  <c:v>2957.5324199673082</c:v>
                </c:pt>
                <c:pt idx="32">
                  <c:v>2638.8839485299914</c:v>
                </c:pt>
                <c:pt idx="33">
                  <c:v>2354.5670866682181</c:v>
                </c:pt>
                <c:pt idx="34">
                  <c:v>2100.882901163418</c:v>
                </c:pt>
                <c:pt idx="35">
                  <c:v>1874.5309867753012</c:v>
                </c:pt>
                <c:pt idx="36">
                  <c:v>1672.5665283081166</c:v>
                </c:pt>
                <c:pt idx="37">
                  <c:v>1492.3619888669248</c:v>
                </c:pt>
                <c:pt idx="38">
                  <c:v>1331.5729258720189</c:v>
                </c:pt>
                <c:pt idx="39">
                  <c:v>1188.1074901013678</c:v>
                </c:pt>
                <c:pt idx="40">
                  <c:v>1060.0992109467431</c:v>
                </c:pt>
                <c:pt idx="41">
                  <c:v>945.88271382248763</c:v>
                </c:pt>
                <c:pt idx="42">
                  <c:v>843.9720538129352</c:v>
                </c:pt>
                <c:pt idx="43">
                  <c:v>753.04138368142139</c:v>
                </c:pt>
                <c:pt idx="44">
                  <c:v>671.90770473369196</c:v>
                </c:pt>
                <c:pt idx="45">
                  <c:v>599.51547612619822</c:v>
                </c:pt>
                <c:pt idx="46">
                  <c:v>534.92288238795561</c:v>
                </c:pt>
                <c:pt idx="47">
                  <c:v>477.28958049784478</c:v>
                </c:pt>
                <c:pt idx="48">
                  <c:v>425.86576710807384</c:v>
                </c:pt>
                <c:pt idx="49">
                  <c:v>379.98242367951076</c:v>
                </c:pt>
                <c:pt idx="50">
                  <c:v>339.04261261909255</c:v>
                </c:pt>
                <c:pt idx="51">
                  <c:v>302.51371118294753</c:v>
                </c:pt>
                <c:pt idx="52">
                  <c:v>269.92048210911656</c:v>
                </c:pt>
                <c:pt idx="53">
                  <c:v>240.83889082950361</c:v>
                </c:pt>
                <c:pt idx="54">
                  <c:v>214.8905888236277</c:v>
                </c:pt>
                <c:pt idx="55">
                  <c:v>191.73799134316764</c:v>
                </c:pt>
                <c:pt idx="56">
                  <c:v>171.07988546900188</c:v>
                </c:pt>
                <c:pt idx="57">
                  <c:v>152.64751136201869</c:v>
                </c:pt>
                <c:pt idx="58">
                  <c:v>136.20106572516718</c:v>
                </c:pt>
                <c:pt idx="59">
                  <c:v>121.52658198715376</c:v>
                </c:pt>
                <c:pt idx="60">
                  <c:v>108.43314661928832</c:v>
                </c:pt>
                <c:pt idx="61">
                  <c:v>96.750415370054242</c:v>
                </c:pt>
                <c:pt idx="62">
                  <c:v>86.326397103862547</c:v>
                </c:pt>
                <c:pt idx="63">
                  <c:v>77.025476411963282</c:v>
                </c:pt>
                <c:pt idx="64">
                  <c:v>68.726649269884362</c:v>
                </c:pt>
                <c:pt idx="65">
                  <c:v>61.321948787480345</c:v>
                </c:pt>
                <c:pt idx="66">
                  <c:v>54.715040570763591</c:v>
                </c:pt>
                <c:pt idx="67">
                  <c:v>48.819969421316195</c:v>
                </c:pt>
                <c:pt idx="68">
                  <c:v>43.560041067972548</c:v>
                </c:pt>
                <c:pt idx="69">
                  <c:v>38.866824382216144</c:v>
                </c:pt>
                <c:pt idx="70">
                  <c:v>34.679261096214084</c:v>
                </c:pt>
                <c:pt idx="71">
                  <c:v>30.942871441014162</c:v>
                </c:pt>
                <c:pt idx="72">
                  <c:v>27.609045370336727</c:v>
                </c:pt>
                <c:pt idx="73">
                  <c:v>24.63441014885754</c:v>
                </c:pt>
                <c:pt idx="74">
                  <c:v>21.980266077368324</c:v>
                </c:pt>
                <c:pt idx="75">
                  <c:v>19.612083013658626</c:v>
                </c:pt>
                <c:pt idx="76">
                  <c:v>17.499051138906374</c:v>
                </c:pt>
                <c:pt idx="77">
                  <c:v>15.613680125094229</c:v>
                </c:pt>
                <c:pt idx="78">
                  <c:v>13.931441488661127</c:v>
                </c:pt>
                <c:pt idx="79">
                  <c:v>12.430449477446128</c:v>
                </c:pt>
                <c:pt idx="80">
                  <c:v>11.091176339297133</c:v>
                </c:pt>
                <c:pt idx="81">
                  <c:v>9.8961982680177538</c:v>
                </c:pt>
                <c:pt idx="82">
                  <c:v>8.8299687214353408</c:v>
                </c:pt>
                <c:pt idx="83">
                  <c:v>7.8786161624815509</c:v>
                </c:pt>
                <c:pt idx="84">
                  <c:v>7.0297635919173915</c:v>
                </c:pt>
                <c:pt idx="85">
                  <c:v>6.2723675248423465</c:v>
                </c:pt>
                <c:pt idx="86">
                  <c:v>5.5965743160882138</c:v>
                </c:pt>
                <c:pt idx="87">
                  <c:v>4.9935919653058685</c:v>
                </c:pt>
                <c:pt idx="88">
                  <c:v>4.4555757339423003</c:v>
                </c:pt>
                <c:pt idx="89">
                  <c:v>3.9755260859963921</c:v>
                </c:pt>
                <c:pt idx="90">
                  <c:v>3.5471976247733252</c:v>
                </c:pt>
                <c:pt idx="91">
                  <c:v>3.1650178409139831</c:v>
                </c:pt>
                <c:pt idx="92">
                  <c:v>2.8240146146195975</c:v>
                </c:pt>
                <c:pt idx="93">
                  <c:v>2.5197515288830341</c:v>
                </c:pt>
                <c:pt idx="94">
                  <c:v>2.2482701521584141</c:v>
                </c:pt>
                <c:pt idx="95">
                  <c:v>2.0060385395726281</c:v>
                </c:pt>
                <c:pt idx="96">
                  <c:v>1.7899052826847013</c:v>
                </c:pt>
                <c:pt idx="97">
                  <c:v>1.5970585099851233</c:v>
                </c:pt>
                <c:pt idx="98">
                  <c:v>1.4249893047358555</c:v>
                </c:pt>
                <c:pt idx="99">
                  <c:v>1.2714590642208166</c:v>
                </c:pt>
                <c:pt idx="100">
                  <c:v>1.1344703757541104</c:v>
                </c:pt>
              </c:numCache>
            </c:numRef>
          </c:yVal>
          <c:smooth val="1"/>
        </c:ser>
        <c:axId val="115051520"/>
        <c:axId val="115048832"/>
      </c:scatterChart>
      <c:valAx>
        <c:axId val="115051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300" b="0" i="0">
                    <a:latin typeface="Times New Roman" pitchFamily="18" charset="0"/>
                    <a:cs typeface="Times New Roman" pitchFamily="18" charset="0"/>
                  </a:rPr>
                  <a:t>Высота </a:t>
                </a:r>
                <a:r>
                  <a:rPr lang="en-US" sz="1300" b="0" i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ru-RU" sz="1300" b="0" i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91285124501496839"/>
              <c:y val="0.87413217010910116"/>
            </c:manualLayout>
          </c:layout>
        </c:title>
        <c:numFmt formatCode="General" sourceLinked="1"/>
        <c:majorTickMark val="none"/>
        <c:tickLblPos val="nextTo"/>
        <c:crossAx val="115048832"/>
        <c:crosses val="autoZero"/>
        <c:crossBetween val="midCat"/>
      </c:valAx>
      <c:valAx>
        <c:axId val="11504883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b="0"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ru-RU" sz="1300" b="0" dirty="0">
                    <a:latin typeface="Times New Roman" pitchFamily="18" charset="0"/>
                    <a:cs typeface="Times New Roman" pitchFamily="18" charset="0"/>
                  </a:rPr>
                  <a:t>Давление</a:t>
                </a:r>
                <a:r>
                  <a:rPr lang="ru-RU" sz="1300" b="0" baseline="0" dirty="0">
                    <a:latin typeface="Times New Roman" pitchFamily="18" charset="0"/>
                    <a:cs typeface="Times New Roman" pitchFamily="18" charset="0"/>
                  </a:rPr>
                  <a:t> газа </a:t>
                </a:r>
                <a:r>
                  <a:rPr lang="en-US" sz="1300" b="0" baseline="0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ru-RU" sz="1300" b="0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1.3213773023340228E-4"/>
              <c:y val="3.2977202564817003E-2"/>
            </c:manualLayout>
          </c:layout>
        </c:title>
        <c:numFmt formatCode="General" sourceLinked="1"/>
        <c:majorTickMark val="none"/>
        <c:tickLblPos val="nextTo"/>
        <c:crossAx val="115051520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5000" r="-25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3924D-AE87-41DF-B399-B7AA4E733BAE}" type="datetimeFigureOut">
              <a:rPr lang="ru-RU" smtClean="0"/>
              <a:pPr/>
              <a:t>06.11.2019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1894-18C4-43CD-8096-11B0200D3F0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m-astu.ru/chair/study/physics-part1/?p=162" TargetMode="External"/><Relationship Id="rId2" Type="http://schemas.openxmlformats.org/officeDocument/2006/relationships/hyperlink" Target="http://fn.bmstu.ru/data-physics/library/physbook/tom2/ch5/texthtml/ch5_2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shim.su/blog/raspredelenie_bolcmana_barometricheskaja_formula/2013-03-27-28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Распределение молекул воздуха по высоте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929066"/>
            <a:ext cx="5357818" cy="2786082"/>
          </a:xfrm>
        </p:spPr>
        <p:txBody>
          <a:bodyPr/>
          <a:lstStyle/>
          <a:p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Портфолио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 Лабораторной работе по И.Т. в Физике студента 1 курс 1 подгруппы ИВТ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Чалапко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Егора Витальевича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/>
              </a:rPr>
              <a:t>Сайт, на котором расположено подробное раскрытие темы "Распределение Больцмана"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3"/>
              </a:rPr>
              <a:t>Ресурс, на котором содержится краткий ввод в тему "Распределение Больцмана"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4"/>
              </a:rPr>
              <a:t>Сайт, на котором находится список задач по теме "Распределение Больцмана"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Справочник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Универсальная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газовая постоянная — константа, численно равная работе расширения одного моля идеального газа в изобарном процессе при увеличении температуры на 1 К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Давление газа – сила, с которой давит газ, стремясь к расширению под действием теплового движения его молекул;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Молярная масса — характеристика вещества, отношение массы вещества к его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количеству;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Число Авогадро — физическая величина, численно равная количеству атомов, молекул, ионов, электронов или любых других частиц в 1 моле </a:t>
            </a:r>
            <a:r>
              <a:rPr lang="ru-R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вещества;</a:t>
            </a:r>
            <a:endParaRPr lang="ru-R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Глоссарий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Цель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Лабораторной работы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571612"/>
            <a:ext cx="4429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Вычислить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полное число молекул N в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атмосфере;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Построить зависимость давления газа от высоты в однородном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поле тяжести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 исследовать его.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Математическая модель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643050"/>
            <a:ext cx="8286808" cy="4714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28596" y="1643050"/>
            <a:ext cx="82868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Зависимость давления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от высоты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p(h) = </a:t>
            </a:r>
            <a:r>
              <a:rPr lang="pt-B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t-BR" sz="32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*e*(- μ*g*h </a:t>
            </a:r>
            <a:r>
              <a:rPr lang="pt-B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pt-B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R*T)</a:t>
            </a:r>
          </a:p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ru-RU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μ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0.029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кг/моль; </a:t>
            </a:r>
            <a:r>
              <a:rPr lang="ru-RU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9.8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м/с2; R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8/31 Дж/ (моль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К); T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300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endParaRPr lang="ru-RU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Полное число молекул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 атмосфере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N=(4*</a:t>
            </a:r>
            <a:r>
              <a:rPr lang="el-G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*R</a:t>
            </a:r>
            <a:r>
              <a:rPr lang="en-US" sz="32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l-GR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*g)*N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 = 6*10</a:t>
            </a:r>
            <a:r>
              <a:rPr lang="en-US" sz="32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endParaRPr lang="ru-RU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График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1571612"/>
            <a:ext cx="8286808" cy="45720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428596" y="1643050"/>
          <a:ext cx="8286808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Анализ Графика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571612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Исследуя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график, мы можем увидеть, что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изменение давления газа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обратно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пропорцианально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изменению высоты в однородном поле. График принимает вид гиперболы. 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 увеличении высоты, давление газа уменьшается и стремится к нулю. </a:t>
            </a:r>
          </a:p>
          <a:p>
            <a:pPr marL="514350" indent="-514350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287</Words>
  <Application>Microsoft Office PowerPoint</Application>
  <PresentationFormat>Экран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Распределение молекул воздуха по высоте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22</cp:revision>
  <dcterms:created xsi:type="dcterms:W3CDTF">2019-11-06T16:01:03Z</dcterms:created>
  <dcterms:modified xsi:type="dcterms:W3CDTF">2019-11-06T18:17:21Z</dcterms:modified>
</cp:coreProperties>
</file>