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7A17-E69A-4FDC-AB5C-3DAB5A95A90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6D99-3233-46FA-830C-BEF7E5F8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5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7A17-E69A-4FDC-AB5C-3DAB5A95A90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6D99-3233-46FA-830C-BEF7E5F8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9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7A17-E69A-4FDC-AB5C-3DAB5A95A90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6D99-3233-46FA-830C-BEF7E5F8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7A17-E69A-4FDC-AB5C-3DAB5A95A90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6D99-3233-46FA-830C-BEF7E5F8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92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7A17-E69A-4FDC-AB5C-3DAB5A95A90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6D99-3233-46FA-830C-BEF7E5F8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80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7A17-E69A-4FDC-AB5C-3DAB5A95A90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6D99-3233-46FA-830C-BEF7E5F8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2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7A17-E69A-4FDC-AB5C-3DAB5A95A90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6D99-3233-46FA-830C-BEF7E5F8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67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7A17-E69A-4FDC-AB5C-3DAB5A95A90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6D99-3233-46FA-830C-BEF7E5F8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18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7A17-E69A-4FDC-AB5C-3DAB5A95A90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6D99-3233-46FA-830C-BEF7E5F8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0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7A17-E69A-4FDC-AB5C-3DAB5A95A90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6D99-3233-46FA-830C-BEF7E5F8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95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7A17-E69A-4FDC-AB5C-3DAB5A95A90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6D99-3233-46FA-830C-BEF7E5F8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0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7A17-E69A-4FDC-AB5C-3DAB5A95A90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6D99-3233-46FA-830C-BEF7E5F8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40548"/>
            <a:ext cx="12192000" cy="98658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5317958" cy="165576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4 курса ИВТ, Института Информационных Технологий и Технологического Образования, РГПУ им. А. И. Герцена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Санкт-Петербургский политехнический университет Петра Великого (СПбПУ):  информация о вузе абитуриентам 2022, контак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99" y="1588477"/>
            <a:ext cx="8102601" cy="3613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18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5863" y="768927"/>
            <a:ext cx="11880273" cy="5997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Авторские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программы подготовки и переподготовки специалистов в области передовых технологий концептуального моделирования, проектирования и оптимизации систем</a:t>
            </a:r>
          </a:p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Формирование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научно-методическое обеспечение нового междисциплинарного направления подготовки и переподготовки специалистов для инновационной сферы</a:t>
            </a:r>
          </a:p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Развитие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теории управления инновационными процессами, развитие принципов и инструментария управления инновациями: управление проектами – управление программами (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многопроектное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управление) – управление процессами</a:t>
            </a:r>
          </a:p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Имитационное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инновационных процессов и систем</a:t>
            </a:r>
          </a:p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Экологические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аспекты управления инновационными процессами</a:t>
            </a:r>
          </a:p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Развитие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теории и инструментария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системологии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Региональные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инновационные системы</a:t>
            </a:r>
          </a:p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Математическое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в приборостроении</a:t>
            </a:r>
          </a:p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Приборы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датчики для измерения механических величин (совместно с университетом г. Дармштадт)</a:t>
            </a:r>
          </a:p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Информационно-измерительные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(в промышленности, робототехнике, биомедицине, экологии)</a:t>
            </a:r>
          </a:p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Новые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обработки измерительной информации и программное обеспечение информационно-измерительных систем</a:t>
            </a:r>
          </a:p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Исследование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метрологических проблем новых областей науки и техники</a:t>
            </a:r>
          </a:p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Информационная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технических объектов и систем (совместно с университетом г. Дармштадт)</a:t>
            </a:r>
          </a:p>
          <a:p>
            <a:pPr lvl="0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Комплексная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объектов информатизации на судах</a:t>
            </a:r>
          </a:p>
          <a:p>
            <a:pPr algn="ctr"/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-203345"/>
            <a:ext cx="10515600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направления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2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направления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863" y="1122218"/>
            <a:ext cx="11880273" cy="5565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программной инженерии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Технологии и инструментарий для надежного управления производственными участками Интернета Вещей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Исследование операций (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включая методы оптимизации и теорию принятия решений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Развитие теории распределенной обработки сигналов и проектирование видео и микропроцессорных систем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Исследование алгоритмов и разработка систем цифровой обработки сигналов и передачи информации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Автоматизированное проектирование микроэлектронных устройств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Разработка теории обеспечения надёжности аппаратно-программных комплексов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Разработка методов обеспечения проектирования качественного программного продукта, тестирование и верификация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Моделирование больших динамических систем. Численное моделирование процессов в пристеночной плазме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токамаков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96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направления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863" y="1122218"/>
            <a:ext cx="11880273" cy="5565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Фундаментальные и прикладные исследования в области теории искусственного интеллекта и интеллектуальных систем промышленной автоматизации, роботизации и управления в технических системах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Инженерные методики разработки и внедрения новых производственных систем и технологий, расчет и проектирование систем комплексного мониторинга, автоматизации и управления в промышленности и научных исследованиях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Авторские образовательные программы подготовки и переподготовки специалистов в области передовых технологий концептуального моделирования, проектирования и оптимизации систем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Помехоустойчивое кодирование в системах хранения и передачи информации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Компьютерное моделирование сложных систем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Разработка и верификация параллельных и распределенных управляющих программных комплексов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10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281" y="269707"/>
            <a:ext cx="5630780" cy="62564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  — высшее учебное заведение в Санкт-Петербурге. Основан в 1899 году.</a:t>
            </a: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статус национального исследовательского университета (НИУ).</a:t>
            </a: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в международном рейтинге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(THE) занимает первое место среди российских технических вузов.</a:t>
            </a:r>
          </a:p>
        </p:txBody>
      </p:sp>
      <p:pic>
        <p:nvPicPr>
          <p:cNvPr id="2050" name="Picture 2" descr="Санкт-Петербургский политехнический университет Петра Великого. Образование  и карьера - новые статьи на hedclub.com – Higher Education Discov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4" y="1792303"/>
            <a:ext cx="6422456" cy="3211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6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Санкт-Петербургский государственный политехнический университет Петра  Великого - Московская академия международного образо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78" y="0"/>
            <a:ext cx="7019243" cy="3130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3130203"/>
            <a:ext cx="12192000" cy="37277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  <a:p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Гидробашня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Политеха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кафедра гидравлики и символ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СПбПУ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1905 год, фото 2016 года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включает в себя 12 базовых институтов, факультеты дополнительного образования, филиал в городе Сосновый Бор, комплекс научно-исследовательских подразделений, включающий объединённый научно-технологический институт, научно-образовательные центры, ряд специализированных научно-производственных структур, спортивный комплекс, профилакторий и базы отдыха. 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Входит в пятёрку лучших технических вузов страны.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июле 2013 года университет вошёл в число победителей конкурса на статус «Ведущие университеты России».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имени университета названы близлежащая Политехническая улица и станция метро «Политехническая».</a:t>
            </a:r>
          </a:p>
        </p:txBody>
      </p:sp>
    </p:spTree>
    <p:extLst>
      <p:ext uri="{BB962C8B-B14F-4D97-AF65-F5344CB8AC3E}">
        <p14:creationId xmlns:p14="http://schemas.microsoft.com/office/powerpoint/2010/main" val="151653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spbstu.ru/upload/medialibrary/e52/generalnyy_p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07" y="459288"/>
            <a:ext cx="9753600" cy="5810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2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77" y="0"/>
            <a:ext cx="6123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3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83" y="0"/>
            <a:ext cx="6935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3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79" y="1476952"/>
            <a:ext cx="9444430" cy="321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0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направления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863" y="1122218"/>
            <a:ext cx="11880273" cy="5565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интеллектуальных систем и суперкомпьютерных технологий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Теория и проектирование вычислительных устройств и систем с повышенными требованиями к надежности</a:t>
            </a:r>
          </a:p>
          <a:p>
            <a:pPr lv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Теория и технология сквозного проектирования электронных устройств и систем специального назначения</a:t>
            </a:r>
          </a:p>
          <a:p>
            <a:pPr lv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Интеллектуальные системы обработки информации и управления на базе нейронных сетей, мягких вычислений и теории самоорганизации</a:t>
            </a:r>
          </a:p>
          <a:p>
            <a:pPr lv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Статический анализ и верификация программного обеспечения</a:t>
            </a:r>
          </a:p>
          <a:p>
            <a:pPr lv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Интеллектуальный информационный поиск</a:t>
            </a:r>
          </a:p>
          <a:p>
            <a:pPr lv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Методы и средства обработки изображений, трехмерное моделирование сложных объектов</a:t>
            </a:r>
          </a:p>
          <a:p>
            <a:pPr lv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Встраиваемые интеллектуальные системы управления</a:t>
            </a:r>
          </a:p>
          <a:p>
            <a:pPr lv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Системы управления базами данных и интеллектуальные информационные системы</a:t>
            </a:r>
          </a:p>
          <a:p>
            <a:pPr lv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Теоретические и прикладные исследования распознавания образов</a:t>
            </a:r>
          </a:p>
          <a:p>
            <a:pPr lv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Параллельные и распределенные вычисления</a:t>
            </a:r>
          </a:p>
          <a:p>
            <a:pPr lv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Микропроцессорные системы управления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Теоретические и практические аспекты прикладной информатики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20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199" y="-4364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направления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863" y="519546"/>
            <a:ext cx="11880273" cy="61936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</a:t>
            </a:r>
            <a:r>
              <a:rPr lang="ru-RU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киберфизических</a:t>
            </a:r>
            <a:r>
              <a:rPr lang="ru-RU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 и управления</a:t>
            </a: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Электроэнергетические системы. Управление электроэнергетическими системами и объединениями.</a:t>
            </a: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Математические модели теплопроводности и диффузии</a:t>
            </a: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Организация и управление в системе образования</a:t>
            </a: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Теория управления и регулирования движения</a:t>
            </a: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Уравнения математической физики, математические модели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аэро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 гидромеханики, кинетические уравнения</a:t>
            </a: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Функциональный анализ, дифференциальные уравнения с частными производными, интегральные уравнения</a:t>
            </a: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Анализ и управление рисками, связанными с информационной безопасностью</a:t>
            </a: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Исследования в области когнитивных (познающих) систем с акцентом на разработку методов обучения и самообучения, а также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нейроморфных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средств, обеспечивающих интеллектуальным системам возможность автоматического накопления знаний об окружении и поведении в нем</a:t>
            </a: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Разработка роботизированных агентов для игровых и промышленных приложений</a:t>
            </a: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Разработка интеллектуальных систем управления гуманоидными роботами и проведение когнитивных исследований и использованием таких роботов</a:t>
            </a: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Фундаментальные и прикладные исследования в области теории искусственного интеллекта и интеллектуальных систем промышленной автоматизации, роботизации и управления в технических системах</a:t>
            </a: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Инженерные методики разработки и внедрения новых производственных систем и технологий, расчет и проектирование систем комплексного мониторинга, автоматизации и управления в промышленности и научных исследованиях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75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808</Words>
  <Application>Microsoft Office PowerPoint</Application>
  <PresentationFormat>Широкоэкранный</PresentationFormat>
  <Paragraphs>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Санкт-Петербургский политехнический университет Петра Великого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Научные направления</vt:lpstr>
      <vt:lpstr>Презентация PowerPoint</vt:lpstr>
      <vt:lpstr>Научные направления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Санкт-Петербургский политехнический университет Петра Великого</dc:title>
  <dc:creator>Admin</dc:creator>
  <cp:lastModifiedBy>Admin</cp:lastModifiedBy>
  <cp:revision>6</cp:revision>
  <dcterms:created xsi:type="dcterms:W3CDTF">2022-10-06T14:53:02Z</dcterms:created>
  <dcterms:modified xsi:type="dcterms:W3CDTF">2022-10-06T15:25:40Z</dcterms:modified>
</cp:coreProperties>
</file>