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EDD-587E-4A40-AABE-11EAA86BE261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ED1A-5D65-4155-A9EE-81780B6CA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24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EDD-587E-4A40-AABE-11EAA86BE261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ED1A-5D65-4155-A9EE-81780B6CA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EDD-587E-4A40-AABE-11EAA86BE261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ED1A-5D65-4155-A9EE-81780B6CA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71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EDD-587E-4A40-AABE-11EAA86BE261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ED1A-5D65-4155-A9EE-81780B6CA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0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EDD-587E-4A40-AABE-11EAA86BE261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ED1A-5D65-4155-A9EE-81780B6CA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56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EDD-587E-4A40-AABE-11EAA86BE261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ED1A-5D65-4155-A9EE-81780B6CA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14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EDD-587E-4A40-AABE-11EAA86BE261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ED1A-5D65-4155-A9EE-81780B6CA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7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EDD-587E-4A40-AABE-11EAA86BE261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ED1A-5D65-4155-A9EE-81780B6CA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7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EDD-587E-4A40-AABE-11EAA86BE261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ED1A-5D65-4155-A9EE-81780B6CA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46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EDD-587E-4A40-AABE-11EAA86BE261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ED1A-5D65-4155-A9EE-81780B6CA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77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EDD-587E-4A40-AABE-11EAA86BE261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ED1A-5D65-4155-A9EE-81780B6CA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16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7EDD-587E-4A40-AABE-11EAA86BE261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ED1A-5D65-4155-A9EE-81780B6CA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6422" y="6828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Самостоятельная работа №6 (SQL презентация-конспект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)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815163" y="6030119"/>
            <a:ext cx="9144000" cy="1655762"/>
          </a:xfrm>
        </p:spPr>
        <p:txBody>
          <a:bodyPr/>
          <a:lstStyle/>
          <a:p>
            <a:r>
              <a:rPr lang="ru-RU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Автор: Студент 2 курса </a:t>
            </a:r>
            <a:r>
              <a:rPr lang="ru-RU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Чалапко</a:t>
            </a:r>
            <a:r>
              <a:rPr lang="ru-RU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Егор Витальевич</a:t>
            </a:r>
            <a:endParaRPr lang="ru-RU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14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DESCRIBE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925636"/>
            <a:ext cx="12192000" cy="3858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С помощью DESCRIBE &lt;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table_name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&gt; можно просмотреть различные сведения (тип значений, является ключом или нет) о столбцах таблицы.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9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-7442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INSERT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713526"/>
            <a:ext cx="12192000" cy="143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Команда INSERT INTO &lt;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table_name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&gt; в SQL отвечает за добавление данных в таблицу: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4" y="2147777"/>
            <a:ext cx="11030812" cy="122165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0" y="3563052"/>
            <a:ext cx="12192000" cy="143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При добавлении данных в каждый столбец таблицы не требуется указывать названия столбцов.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4" y="4997303"/>
            <a:ext cx="11030812" cy="14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2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1" y="-6592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UPDATE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48856"/>
            <a:ext cx="12192000" cy="3739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SQL-команда для обновления данных таблицы: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4390"/>
            <a:ext cx="12335849" cy="1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0"/>
            <a:ext cx="9144000" cy="1488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DELETE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2126513"/>
            <a:ext cx="12192000" cy="2636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SQL-команда DELETE FROM &lt;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table_name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&gt; используется для удаления данных из таблицы.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8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920087" y="-637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DROP TABLE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2190307"/>
            <a:ext cx="12192000" cy="2551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Т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ак можно удалить всю таблицу целиком.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9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-70174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SELECT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70121" y="813981"/>
            <a:ext cx="12362121" cy="2627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Далее мы рассмотрим основные команды SQL, которые позволяют работать непосредственно с данными. К одной из таких SQL-команд относится SELECT для получения данных из выбранной таблицы: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256" y="3441367"/>
            <a:ext cx="7257132" cy="151573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1265" y="4984232"/>
            <a:ext cx="12192000" cy="1873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Следующей командой можно вывести все данные из таблицы:</a:t>
            </a:r>
          </a:p>
          <a:p>
            <a:pPr algn="ctr"/>
            <a:endParaRPr lang="ru-RU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SELECT * FROM &lt;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table_name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&gt;;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8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920087" y="-70174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SELECT DISTINCT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011237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В столбцах таблицы могут содержаться повторяющиеся данные. Используйте SELECT DISTINCT для получения только неповторяющихся данных.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5" y="3398837"/>
            <a:ext cx="11746190" cy="17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7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0"/>
            <a:ext cx="9144000" cy="106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WHERE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531628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Можно использовать ключевое слово WHERE в SELECT для указания условий в запросе: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33" y="2552515"/>
            <a:ext cx="5825976" cy="148543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7421" y="4037946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В запросе можно задавать следующие условия: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-сравнение текста;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-сравнение численных значений;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-логические операции AND (и), OR (или) и NOT (отрицание).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7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-61081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GROUP BY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8822" y="167045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Оператор GROUP BY часто используется с агрегатными функциями, такими как COUNT, MAX, MIN, SUM и AVG, для группировки выходных значений.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22" y="4058056"/>
            <a:ext cx="9583068" cy="21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6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-3438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HAVING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436539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Ключевое слово HAVING было добавлено в SQL по той причине, что WHERE не может использоваться для работы с агрегатными функциями.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87" y="3983332"/>
            <a:ext cx="8931349" cy="24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5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19256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SQL-команда, которая отвечает за просмотр доступных баз данных.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8822" y="-4619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SHOW DATABASES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05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920087" y="-67461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ORDER BY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117561"/>
            <a:ext cx="12192000" cy="3092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ORDER BY используется для сортировки результатов запроса по убыванию или возрастанию. ORDER BY отсортирует по возрастанию, если не будет указан способ сортировки ASC или DESC.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6" y="4343989"/>
            <a:ext cx="11987299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0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77557" y="-7442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BETWEEN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063256"/>
            <a:ext cx="12192000" cy="3249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BETWEEN используется для выбора значений данных из определённого промежутка. Могут быть использованы числовые и текстовые значения, а также даты.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3237"/>
            <a:ext cx="12192000" cy="23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1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-5619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LIKE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330214"/>
            <a:ext cx="12192000" cy="330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Оператор LIKE используется в WHERE, чтобы задать шаблон поиска похожего значения.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Есть два свободных оператора, которые используются в LIKE: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- % (ни одного, один или несколько символов);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- _ (один символ).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87" y="4640778"/>
            <a:ext cx="8588228" cy="22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74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-75376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IN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628465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С помощью IN можно указать несколько значений для оператора WHERE: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7330"/>
            <a:ext cx="12192000" cy="24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-76554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JOIN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904911"/>
            <a:ext cx="12192000" cy="3007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JOIN используется для связи двух или более таблиц с помощью общих атрибутов внутри них. На изображении ниже показаны различные способы объединения в SQL. Обратите внимание на разницу между левым внешним объединением и правым внешним объединением: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09" y="3912781"/>
            <a:ext cx="10957097" cy="29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0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898822" y="-76554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JOIN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056"/>
            <a:ext cx="12395297" cy="30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57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1"/>
            <a:ext cx="9144000" cy="808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VIEW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97612" y="808075"/>
            <a:ext cx="119943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VIEW — это виртуальная таблица SQL, созданная в результате выполнения выражения. Она содержит строки и столбцы и очень похожа на обычную SQL-таблицу. VIEW всегда показывает самую свежую информацию из базы данных.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52" y="3195675"/>
            <a:ext cx="5465800" cy="3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23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920087" y="-23391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Агрегатные функции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925636"/>
            <a:ext cx="12192000" cy="4932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Это не совсем основные команды SQL, однако знать их тоже желательно. Агрегатные функции используются для получения совокупного результата, относящегося к рассматриваемым данным: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- COUNT(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col_name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) — возвращает количество строк;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- SUM(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col_name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) — возвращает сумму значений в данном столбце;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- AVG(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col_name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) — возвращает среднее значение данного столбца;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- MIN(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col_name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) — возвращает наименьшее значение данного столбца;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- MAX(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col_name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) — возвращает наибольшее значение данного столбца.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97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-2764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Вложенные подзапросы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70121" y="1925637"/>
            <a:ext cx="1236212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Вложенные подзапросы — это SQL-запросы, которые включают выражения SELECT, FROM и WHERE, вложенные в другой запрос.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9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028305"/>
            <a:ext cx="12192000" cy="2793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На этом всё!</a:t>
            </a:r>
            <a:br>
              <a:rPr lang="ru-RU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</a:br>
            <a:r>
              <a:rPr lang="ru-RU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Спасибо за внимание!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CREATE DATABASE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8822" y="19256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Команда для создания новой базы данных.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USE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96465" y="2478567"/>
            <a:ext cx="11195822" cy="20774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3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 помощью этой SQL-команды USE &lt;</a:t>
            </a:r>
            <a:r>
              <a:rPr lang="ru-RU" sz="43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database_name</a:t>
            </a:r>
            <a:r>
              <a:rPr lang="ru-RU" sz="43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 выбирается база данных, необходимая для дальнейшей работы с ней.</a:t>
            </a:r>
            <a:endParaRPr lang="ru-RU" sz="43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62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SOURCE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8822" y="23876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А SOURCE &lt;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file.sql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&gt; позволит выполнить сразу несколько SQL-команд, содержащихся в файле с расширением .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sql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DROP DATABASE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8822" y="19256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Стандартная SQL-команда для удаления целой базы данных.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5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SHOW TABLES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8822" y="19256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С помощью этой несложной команды можно увидеть все таблицы, которые доступны в базе данных.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8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98822" y="-6379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CREATE TABLE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8822" y="555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SQL-команда для создания новой таблицы: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710" y="2369619"/>
            <a:ext cx="12326639" cy="33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898822" y="-7442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CREATE TABLE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786810"/>
            <a:ext cx="12192000" cy="6071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Ограничения целостности при использовании CREATE TABLE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Может понадобиться создать ограничения для определённых столбцов в таблице. При создании таблицы можно задать следующие ограничения:</a:t>
            </a:r>
          </a:p>
          <a:p>
            <a:pPr algn="ctr"/>
            <a:endParaRPr lang="ru-RU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ячейка таблицы не может иметь значение NULL;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первичный ключ — PRIMARY KEY(col_name1, col_name2, …);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внешний ключ — FOREIGN KEY(col_namex1, …,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col_namexn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) REFERENCES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table_name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(col_namex1, …,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col_namexn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).</a:t>
            </a:r>
          </a:p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Можно задать больше одного первичного ключа. В этом случае получится составной первичный ключ.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18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713</Words>
  <Application>Microsoft Office PowerPoint</Application>
  <PresentationFormat>Широкоэкранный</PresentationFormat>
  <Paragraphs>78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Book Antiqua</vt:lpstr>
      <vt:lpstr>Calibri</vt:lpstr>
      <vt:lpstr>Calibri Light</vt:lpstr>
      <vt:lpstr>Тема Office</vt:lpstr>
      <vt:lpstr>Самостоятельная работа №6 (SQL презентация-конспект)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№6 (SQL презентация-конспект)</dc:title>
  <dc:creator>Admin</dc:creator>
  <cp:lastModifiedBy>Admin</cp:lastModifiedBy>
  <cp:revision>10</cp:revision>
  <dcterms:created xsi:type="dcterms:W3CDTF">2021-05-12T13:25:28Z</dcterms:created>
  <dcterms:modified xsi:type="dcterms:W3CDTF">2021-05-12T14:31:26Z</dcterms:modified>
</cp:coreProperties>
</file>