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5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4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1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0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28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3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17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4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33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90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3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B3EE-CAEF-4D64-B441-FF9E852A379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7C2A-69D2-4023-A111-A0CF690F2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1423129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Articles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4065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Chalapko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Egor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6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7914" y="1216025"/>
            <a:ext cx="6564086" cy="435133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includes: identifying requirements, establishing clear and achievable objectives, balancing the competing demands from the different stakeholders and ensuring that a commonality of purpose is achieved.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1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s://www.smartsheet.com/sites/default/files/IC-Triple-Constraint-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8" y="1175657"/>
            <a:ext cx="5185932" cy="465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thedigitalprojectmanager.com/wp-content/uploads/2019/02/project-management-triple-constraint-venn-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71"/>
          <a:stretch/>
        </p:blipFill>
        <p:spPr bwMode="auto">
          <a:xfrm>
            <a:off x="5380015" y="1538514"/>
            <a:ext cx="6666842" cy="4041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0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-32127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Important Concepts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8118" y="1232501"/>
            <a:ext cx="6853881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is the art of managing all the aspects of a project from inception to closure using a scientific and structured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 is defined as a department that centralizes the management of 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Important Concepts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nordicinterim.com/wp-content/uploads/2021/05/PMO_ENG_Orig-768x3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37" y="1141784"/>
            <a:ext cx="8522973" cy="426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8747" y="1749425"/>
            <a:ext cx="5643253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Manager’s role is to ensure that the overall objectives of the project are achieved with the participation of each individual member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Important Concepts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oject Manager Skills List and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" y="1499587"/>
            <a:ext cx="6294544" cy="4196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7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650" y="1597025"/>
            <a:ext cx="66103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project has a definite timeline with measurable starting and end point.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project has limited resource of capital and manpower.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Special type of tools and techniques are used for project management (Gantt Charts, etc.)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management requires diverse team stretching across departments and functions.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1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dureka.co/blog/wp-content/uploads/2019/02/Project-Management-Life-Cycle-Icon-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43999"/>
            <a:ext cx="6000749" cy="5964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3936" y="992574"/>
            <a:ext cx="6381750" cy="4539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Planning activities include defining project objective, resource planning, etc.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Scheduling activities include developing detailed milestones and guidelines for the project. These activities are performed typically before actual initiation of the project.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Controlling activities include developing budget and finance control points, measuring of scheduled tasks are performed.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2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gantt.com/img/gantt-ch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9669"/>
            <a:ext cx="8236857" cy="3663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676400" y="-321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6" name="Picture 8" descr="Critical Path Method (CPM) - Acq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19703"/>
            <a:ext cx="7943397" cy="345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3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268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Project Management Articles</vt:lpstr>
      <vt:lpstr>Definition and Important Concepts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Articles</dc:title>
  <dc:creator>Admin</dc:creator>
  <cp:lastModifiedBy>Admin</cp:lastModifiedBy>
  <cp:revision>5</cp:revision>
  <dcterms:created xsi:type="dcterms:W3CDTF">2022-10-31T05:12:39Z</dcterms:created>
  <dcterms:modified xsi:type="dcterms:W3CDTF">2022-10-31T05:51:33Z</dcterms:modified>
</cp:coreProperties>
</file>