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66977-97E4-4B3B-8CAE-65A9E6DFFAEB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998C-AFF2-46C7-B6F4-E19FD80B78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74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66977-97E4-4B3B-8CAE-65A9E6DFFAEB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998C-AFF2-46C7-B6F4-E19FD80B78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59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66977-97E4-4B3B-8CAE-65A9E6DFFAEB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998C-AFF2-46C7-B6F4-E19FD80B78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90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66977-97E4-4B3B-8CAE-65A9E6DFFAEB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998C-AFF2-46C7-B6F4-E19FD80B78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05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66977-97E4-4B3B-8CAE-65A9E6DFFAEB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998C-AFF2-46C7-B6F4-E19FD80B78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4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66977-97E4-4B3B-8CAE-65A9E6DFFAEB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998C-AFF2-46C7-B6F4-E19FD80B78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68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66977-97E4-4B3B-8CAE-65A9E6DFFAEB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998C-AFF2-46C7-B6F4-E19FD80B78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29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66977-97E4-4B3B-8CAE-65A9E6DFFAEB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998C-AFF2-46C7-B6F4-E19FD80B78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151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66977-97E4-4B3B-8CAE-65A9E6DFFAEB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998C-AFF2-46C7-B6F4-E19FD80B78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32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66977-97E4-4B3B-8CAE-65A9E6DFFAEB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998C-AFF2-46C7-B6F4-E19FD80B78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51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66977-97E4-4B3B-8CAE-65A9E6DFFAEB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998C-AFF2-46C7-B6F4-E19FD80B78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4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chemeClr val="accent2"/>
            </a:gs>
            <a:gs pos="19000">
              <a:schemeClr val="accent2">
                <a:lumMod val="75000"/>
              </a:schemeClr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66977-97E4-4B3B-8CAE-65A9E6DFFAEB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1998C-AFF2-46C7-B6F4-E19FD80B78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74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nstar-spb.ru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north_star_info" TargetMode="External"/><Relationship Id="rId2" Type="http://schemas.openxmlformats.org/officeDocument/2006/relationships/hyperlink" Target="https://ofko.spb.ru/partnyory/informatsionnoe-agentstvo-severnaya-zvezda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star-spb.ru/" TargetMode="External"/><Relationship Id="rId4" Type="http://schemas.openxmlformats.org/officeDocument/2006/relationships/hyperlink" Target="https://sbis.ru/contragents/7813428780/78130100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chemeClr val="accent2">
                <a:lumMod val="75000"/>
              </a:schemeClr>
            </a:gs>
            <a:gs pos="28000">
              <a:schemeClr val="accent2"/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694892"/>
            <a:ext cx="12365182" cy="23876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Мировые информационные ресурсы и цифровые библиотеки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Вариативное задание 1 Информационные агентства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10591" y="4204710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 студент 4 курса ИВТ,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Чалапко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Е. В.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321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агентства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8758" y="1467853"/>
            <a:ext cx="11598442" cy="4574173"/>
          </a:xfrm>
        </p:spPr>
        <p:txBody>
          <a:bodyPr>
            <a:normAutofit fontScale="47500" lnSpcReduction="20000"/>
          </a:bodyPr>
          <a:lstStyle/>
          <a:p>
            <a:r>
              <a:rPr lang="ru-RU" sz="5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Литературный редактор - Ксения Павловна </a:t>
            </a:r>
            <a:r>
              <a:rPr lang="ru-RU" sz="5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Худик</a:t>
            </a:r>
            <a:r>
              <a:rPr lang="ru-RU" sz="5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ru-RU" sz="5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Корректор - Татьяна Анатольевна Розанова</a:t>
            </a:r>
          </a:p>
          <a:p>
            <a:r>
              <a:rPr lang="ru-RU" sz="5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Журналисты:</a:t>
            </a:r>
          </a:p>
          <a:p>
            <a:pPr lvl="1"/>
            <a:r>
              <a:rPr lang="ru-RU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Мария </a:t>
            </a:r>
            <a:r>
              <a:rPr lang="ru-RU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Лихинина</a:t>
            </a:r>
            <a:endParaRPr lang="ru-RU" sz="5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Олег Нефёдов </a:t>
            </a:r>
          </a:p>
          <a:p>
            <a:pPr lvl="1"/>
            <a:r>
              <a:rPr lang="ru-RU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Ксения </a:t>
            </a:r>
            <a:r>
              <a:rPr lang="ru-RU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Худик</a:t>
            </a:r>
            <a:r>
              <a:rPr lang="ru-RU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lvl="1"/>
            <a:r>
              <a:rPr lang="ru-RU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Илья Телегин</a:t>
            </a:r>
          </a:p>
          <a:p>
            <a:pPr lvl="1"/>
            <a:r>
              <a:rPr lang="ru-RU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Олег Майоров</a:t>
            </a:r>
          </a:p>
          <a:p>
            <a:pPr lvl="1"/>
            <a:r>
              <a:rPr lang="ru-RU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Ксения </a:t>
            </a:r>
            <a:r>
              <a:rPr lang="ru-RU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Токмакова</a:t>
            </a:r>
            <a:endParaRPr lang="ru-RU" sz="5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Наталья Ртищева</a:t>
            </a:r>
          </a:p>
          <a:p>
            <a:pPr lvl="1"/>
            <a:r>
              <a:rPr lang="ru-RU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Елена Серебрякова</a:t>
            </a:r>
          </a:p>
          <a:p>
            <a:r>
              <a:rPr lang="ru-RU" sz="5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Дизайн, вёрстка - Александр Валерьевич </a:t>
            </a:r>
            <a:r>
              <a:rPr lang="ru-RU" sz="5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Черноскулов</a:t>
            </a:r>
            <a:endParaRPr lang="ru-RU" sz="5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4876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Карта сайта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516" y="2045368"/>
            <a:ext cx="11020926" cy="389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23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сайта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агентства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52576"/>
            <a:ext cx="10515600" cy="1046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https://nstar-spb.ru/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399548"/>
            <a:ext cx="10854753" cy="303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86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Источники информации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u="sng" dirty="0">
                <a:hlinkClick r:id="rId2"/>
              </a:rPr>
              <a:t>https://ofko.spb.ru/partnyory/informatsionnoe-agentstvo-severnaya-zvezda/</a:t>
            </a:r>
            <a:endParaRPr lang="ru-RU" sz="3600" dirty="0"/>
          </a:p>
          <a:p>
            <a:r>
              <a:rPr lang="ru-RU" sz="3600" u="sng" dirty="0">
                <a:hlinkClick r:id="rId3"/>
              </a:rPr>
              <a:t>https://vk.com/north_star_info</a:t>
            </a:r>
            <a:endParaRPr lang="ru-RU" sz="3600" dirty="0"/>
          </a:p>
          <a:p>
            <a:r>
              <a:rPr lang="ru-RU" sz="3600" u="sng" dirty="0">
                <a:hlinkClick r:id="rId4"/>
              </a:rPr>
              <a:t>https://sbis.ru/contragents/7813428780/781301001</a:t>
            </a:r>
            <a:endParaRPr lang="ru-RU" sz="3600" dirty="0"/>
          </a:p>
          <a:p>
            <a:r>
              <a:rPr lang="ru-RU" sz="3600" u="sng" dirty="0">
                <a:hlinkClick r:id="rId5"/>
              </a:rPr>
              <a:t>https://nstar-spb.ru/</a:t>
            </a:r>
            <a:endParaRPr lang="ru-RU" sz="36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40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Название, год создания.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2727" y="1573358"/>
            <a:ext cx="10515600" cy="4351338"/>
          </a:xfrm>
        </p:spPr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Информационное агентство "Северная Звезда" 2021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Сетевое издание Информационное агентство «Северная Звезда» зарегистрировано в Федеральной службе по надзору в сфере связи, информационных технологий и массовых коммуникаций (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Роскомнадзор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22.09.2017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0" name="Picture 2" descr="Информагентство «СЕВЕРНАЯ ЗВЕЗДА» | ВКонтакт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999" y="4085400"/>
            <a:ext cx="9106002" cy="229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52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 сайта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238" y="1825625"/>
            <a:ext cx="71735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6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агентства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Информационное агентство «СЕВЕРНАЯ ЗВЕЗДА» сформировано в 2011 году с целью качественного освещения актуальных событий, происходящих в сфере высшего образования, науки, культуры и искусства. Благодаря тесному сотрудничеству и налаженным партнерским связям с высшими учебными заведениями и музыкальными учреждениями агентство гарантирует оперативное предоставление объективной и полной информации своей аудитории.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50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агентства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 descr="vvs_vector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95719"/>
            <a:ext cx="10515600" cy="1376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Лого МВ 2016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2974615"/>
            <a:ext cx="10506075" cy="11844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525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Деятельность агентства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4609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Деятельность информагентства «СЕВЕРНАЯ ЗВЕЗДА» направлена на создание единого культурного и образовательного пространства Северо-Запада, а также упрочение статуса Санкт-Петербурга как общероссийского центра науки, культуры и образования.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Информационное агентство «Северная Звезда» - Информационный порта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386" y="3762217"/>
            <a:ext cx="5211228" cy="286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6007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Планы информационного агентства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1723" y="1316603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планах информационного агентства — организация общегородских мероприятий: круглых столов и конференций, — с привлечением профессорско-преподавательского состава вузов,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ссузов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научно-исследовательских институтов, музыкальных учреждений, представителей министерств и комитетов для обсуждения наиболее актуальных вопросов высшего образования и культурных событий города.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083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Орган, зарегистрировавший СМИ, и регистрационный номер.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Учредитель сайта NSTAR-SPB.RU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(Информационное агентство "СЕВЕРНАЯ ЗВЕЗДА") - ООО "Информационное агентство "Северная Звезда"</a:t>
            </a:r>
          </a:p>
          <a:p>
            <a:pPr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ОБЩЕСТВО С ОГРАНИЧЕННОЙ ОТВЕТСТВЕННОСТЬЮ "ИНФОРМАЦИОННОЕ АГЕНТСТВО "СЕВЕРНАЯ ЗВЕЗДА" присвоен ИНН 7813428780, КПП 781301001, ОГРН 1089848010020, ОКПО 89012504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Действует с 21.10.2008</a:t>
            </a:r>
          </a:p>
        </p:txBody>
      </p:sp>
    </p:spTree>
    <p:extLst>
      <p:ext uri="{BB962C8B-B14F-4D97-AF65-F5344CB8AC3E}">
        <p14:creationId xmlns:p14="http://schemas.microsoft.com/office/powerpoint/2010/main" val="2895672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агентства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9572" y="1491796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Директор-главный редактор - Татьяна Валерьевна Попова</a:t>
            </a:r>
          </a:p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Помощник директора по вопросам культурно-образовательной деятельности - Мария Александровна </a:t>
            </a:r>
            <a:r>
              <a:rPr lang="ru-RU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Чурсинова</a:t>
            </a:r>
            <a:endParaRPr lang="ru-RU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проектов - Марина Леонидовна </a:t>
            </a:r>
            <a:r>
              <a:rPr lang="ru-RU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Цеханович</a:t>
            </a:r>
            <a:endParaRPr lang="ru-RU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Газета «Санкт-Петербургский Вестник высшей школы»</a:t>
            </a:r>
          </a:p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Главный редактор  - Геннадий Николаевич Попов</a:t>
            </a:r>
          </a:p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Заместитель главного редактора - Дарья Владимировна </a:t>
            </a:r>
            <a:r>
              <a:rPr lang="ru-RU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Осинская</a:t>
            </a:r>
            <a:endParaRPr lang="ru-RU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17550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346</Words>
  <Application>Microsoft Office PowerPoint</Application>
  <PresentationFormat>Широкоэкранный</PresentationFormat>
  <Paragraphs>47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Мировые информационные ресурсы и цифровые библиотеки Вариативное задание 1 Информационные агентства</vt:lpstr>
      <vt:lpstr>Название, год создания.</vt:lpstr>
      <vt:lpstr>Скриншот сайта</vt:lpstr>
      <vt:lpstr>Цель и задачи агентства</vt:lpstr>
      <vt:lpstr>История агентства</vt:lpstr>
      <vt:lpstr>Деятельность агентства</vt:lpstr>
      <vt:lpstr>Планы информационного агентства</vt:lpstr>
      <vt:lpstr>Орган, зарегистрировавший СМИ, и регистрационный номер.</vt:lpstr>
      <vt:lpstr>Структура агентства</vt:lpstr>
      <vt:lpstr>Структура агентства</vt:lpstr>
      <vt:lpstr>Карта сайта</vt:lpstr>
      <vt:lpstr>URL сайта агентства</vt:lpstr>
      <vt:lpstr>Источники информации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Мировые информационные ресурсы и цифровые библиотеки Вариативное задание 1 Информационные агентства</dc:title>
  <dc:creator>Admin</dc:creator>
  <cp:lastModifiedBy>Admin</cp:lastModifiedBy>
  <cp:revision>10</cp:revision>
  <dcterms:created xsi:type="dcterms:W3CDTF">2023-02-13T13:31:43Z</dcterms:created>
  <dcterms:modified xsi:type="dcterms:W3CDTF">2023-02-13T14:06:03Z</dcterms:modified>
</cp:coreProperties>
</file>