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7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11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6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7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7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A6EC-5E56-4F5B-B5C2-0D93FCCE905E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75B9-DA9C-472A-ABDC-BB5B51DEA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gia.su/" TargetMode="External"/><Relationship Id="rId2" Type="http://schemas.openxmlformats.org/officeDocument/2006/relationships/hyperlink" Target="http://fgurgia.r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ГОСУДАРСТВЕННЫЙ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ИСТОРИЧЕСКИЙ АРХИВ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55552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 В., Студент 4 курса ИВТ РГПУ им. А. И. Герцена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63791"/>
              </p:ext>
            </p:extLst>
          </p:nvPr>
        </p:nvGraphicFramePr>
        <p:xfrm>
          <a:off x="617838" y="1482814"/>
          <a:ext cx="11574161" cy="4621420"/>
        </p:xfrm>
        <a:graphic>
          <a:graphicData uri="http://schemas.openxmlformats.org/drawingml/2006/table">
            <a:tbl>
              <a:tblPr/>
              <a:tblGrid>
                <a:gridCol w="1233393"/>
                <a:gridCol w="246678"/>
                <a:gridCol w="10094090"/>
              </a:tblGrid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1992</a:t>
                      </a:r>
                      <a:endParaRPr lang="en-GB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Российский государственный исторический архив (РГИА)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 – 1992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 государственный исторический архив СССР (ЦГИА СССР)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1941 – 1961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 государственный исторический архив в Ленинграде (ЦГИАЛ)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1936 – 1941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 архив внутренней политики, культуры и быта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1936 – 1941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Центральный архив народного хозяйства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1934 – 1936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Архив внутренней политики, культуры и быта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1934 – 1936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Архив народного хозяйства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1929 – 1934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Ленинградское отделение Центрального исторического архива (ЛОЦИА)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1925 – 1929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Ленинградский исторический архив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62142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1922 – 1925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Ленинградские отделения секций Центрального архива РСФСР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92860" y="62116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© "Архивы России" 2001–2015. Условия использования материалов сайта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1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19" y="1690688"/>
            <a:ext cx="7611762" cy="5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РГИА сосредоточил фонды высших и центральных органов государственной власти и управления Российской империи преимущественно с начала XIX в. по 1917 г. (кроме фондов Министерств военного, морского и иностранных дел), а также общественных организаций, учреждений и частных лиц дореволюционной России.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хранятся фонды законодательных органов власти – Государственного Совета (1810–1917) и его департаментов, Главного комитета по крестьянскому делу (1858–1861) и других комитетов, ведавших подготовкой и предварительным рассмотрением проектов законов, положений и др. государственных актов, а также фонд первого в России выборного законодательного органа – Государственной Думы (1905–1917). Большинство из этих фондов ранее хранилось в архиве Государственного Совета.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22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казенное учреждение "Российский государственный исторический архив". Юридический адрес: 195112, Санкт-Петербург,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Заневский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пр. д. 36, ст. метро "Ладожская".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Приемная директора: тел. (812) 438-55-20, Факс: (812) 438-55-94, e-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fgurgia@mail.ru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сайт Российского государственного исторического архива: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https://fgurgia.ru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https://rgia.su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-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 -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Милетин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Евгений Михайлович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директора, гл. хранитель - Краснова Ирина Ивановна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 -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Колосенкова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Витальевна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 - Кушнарев Сергей Филиппович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кадров. Начальник отдела - Железнова Вера Евгеньевна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организационно методической работы. Начальник отдела - Григорьева Лариса Ивановна 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76005" cy="4698743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финансово-бухгалтерского учета и планирования. Начальник отдела, главный бухгалтер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Степанидкова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Марина Александровна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закупок. Начальник отдела - Цветкова Валентина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Георгиевна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информации и научного использования документов. Начальник отдела - Крачковская Татьяна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научно-справочного аппарата. Начальник отдела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Зарембо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Геннадьевна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компьютерных и информационных технологий. Начальник отдела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Слозин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Михайлович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организации хранения и учета документов № 1. Начальник отдела - Куликовская Ольга Валентиновна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организации хранения и учета документов № 2. Начальник отдела -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Сеселкина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Лариса Михайловна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организации хранения и учета документов № 3. Начальник отдела - Урбанович Вера Викторовна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97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0719" cy="474817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обеспечения сохранности документов и современных архивных технологий. Начальник - Епифанова Елена Алексеевна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Научно-справочная библиотека. Начальник отдела - Родионова Ольга Вадимовна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государственного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централизованнолго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учета. Начальник отдела - Краснова Ирина Ивановна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МФК и реставрации документов. Начальник отдела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Небогатиков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Евгеньевич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Читальный зал. Начальник отдела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Салуквадзе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Мария Леонидовна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материально-технического обеспечения.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И.О.начальника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отдела 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Зелянина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Сергеевна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эксплуатации и технического надзора. Начальник отдела - Осипов Роман Евгеньевич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ресурса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687" y="0"/>
            <a:ext cx="2347783" cy="69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7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217</Words>
  <Application>Microsoft Office PowerPoint</Application>
  <PresentationFormat>Широкоэкранный</PresentationFormat>
  <Paragraphs>65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РОССИЙСКИЙ ГОСУДАРСТВЕННЫЙ ИСТОРИЧЕСКИЙ АРХИВ</vt:lpstr>
      <vt:lpstr>История</vt:lpstr>
      <vt:lpstr>Скриншот</vt:lpstr>
      <vt:lpstr>Основные направления деятельности и функции </vt:lpstr>
      <vt:lpstr>Система управления</vt:lpstr>
      <vt:lpstr>Система управления</vt:lpstr>
      <vt:lpstr>Система управления</vt:lpstr>
      <vt:lpstr>Структура ресурса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ИСТОРИЧЕСКИЙ АРХИВ</dc:title>
  <dc:creator>Admin</dc:creator>
  <cp:lastModifiedBy>Admin</cp:lastModifiedBy>
  <cp:revision>3</cp:revision>
  <dcterms:created xsi:type="dcterms:W3CDTF">2023-03-04T08:51:02Z</dcterms:created>
  <dcterms:modified xsi:type="dcterms:W3CDTF">2023-03-04T09:28:42Z</dcterms:modified>
</cp:coreProperties>
</file>