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3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7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4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68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6CA8-9416-43B8-B830-E80D14D33E5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D21-AE10-4050-90B3-5408194458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9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NN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37" y="274041"/>
            <a:ext cx="6273665" cy="2917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1" y="4671867"/>
            <a:ext cx="121920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4 курса ИВТ, </a:t>
            </a:r>
            <a:r>
              <a:rPr lang="ru-RU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ИИТиТО</a:t>
            </a:r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Чалапко</a:t>
            </a:r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Егор Витальевич 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5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559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764178"/>
            <a:ext cx="11839074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Телеканал из США со штаб-квартирой в Атланте. Основан в 1980 году американским предпринимателем Тедом </a:t>
            </a:r>
            <a:r>
              <a:rPr lang="ru-RU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Тёрнером</a:t>
            </a:r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Является подразделением CNN </a:t>
            </a:r>
            <a:r>
              <a:rPr lang="ru-RU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владеет корпорация </a:t>
            </a:r>
            <a:r>
              <a:rPr lang="ru-RU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Warner</a:t>
            </a:r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Bros</a:t>
            </a:r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ru-RU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CNN первой в мире предложила концепцию непрерывного круглосуточного вещания новостей.</a:t>
            </a:r>
            <a:endParaRPr lang="ru-RU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8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68" y="1259256"/>
            <a:ext cx="8710863" cy="54278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559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Принцип вещания CNN стал образцом для ее последователей: международные новости круглые сутки в режиме реального времени с максимальным включением репортажей с места событий. Вещательная концепция канала включает: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круглосуточное </a:t>
            </a:r>
            <a:r>
              <a:rPr lang="ru-RU" b="1" dirty="0">
                <a:solidFill>
                  <a:schemeClr val="bg1"/>
                </a:solidFill>
              </a:rPr>
              <a:t>вещание;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приоритет </a:t>
            </a:r>
            <a:r>
              <a:rPr lang="ru-RU" b="1" dirty="0">
                <a:solidFill>
                  <a:schemeClr val="bg1"/>
                </a:solidFill>
              </a:rPr>
              <a:t>работы в реальном времени по принципу информационного агентства;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эксклюзивное </a:t>
            </a:r>
            <a:r>
              <a:rPr lang="ru-RU" b="1" dirty="0">
                <a:solidFill>
                  <a:schemeClr val="bg1"/>
                </a:solidFill>
              </a:rPr>
              <a:t>освещение важных событий, где бы и когда бы они не произошли;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проведение </a:t>
            </a:r>
            <a:r>
              <a:rPr lang="ru-RU" b="1" dirty="0">
                <a:solidFill>
                  <a:schemeClr val="bg1"/>
                </a:solidFill>
              </a:rPr>
              <a:t>телемостов между информационными центрами мира;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гибкое </a:t>
            </a:r>
            <a:r>
              <a:rPr lang="ru-RU" b="1" dirty="0">
                <a:solidFill>
                  <a:schemeClr val="bg1"/>
                </a:solidFill>
              </a:rPr>
              <a:t>программирование сетки вещания: любая программа прерывается, уступая место экстренным выпускам новостей;</a:t>
            </a:r>
          </a:p>
          <a:p>
            <a:r>
              <a:rPr lang="ru-RU" b="1" dirty="0" smtClean="0">
                <a:solidFill>
                  <a:schemeClr val="bg1"/>
                </a:solidFill>
              </a:rPr>
              <a:t>трактовка </a:t>
            </a:r>
            <a:r>
              <a:rPr lang="ru-RU" b="1" dirty="0">
                <a:solidFill>
                  <a:schemeClr val="bg1"/>
                </a:solidFill>
              </a:rPr>
              <a:t>событий в глобальной перспективе.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55965"/>
            <a:ext cx="121920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 и функции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В основе вещания CNN лежит концепция новостной исключительности: «Новости - это главный продукт CNN, CNN - это новости». CNN сделала ставку на создание экстренных выпусков, освещение важнейших событий, стараясь быть первым и самым компетентным поставщиком новостей, умея мгновенно реагировать на происходящее в периоды мировых кризисов, обострения международной обстановки в различных регионах мира. «Будьте первым, кто узнает» - этот слоган постоянно сопровождает трансляцию CNN.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55965"/>
            <a:ext cx="121920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 и функции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20" y="1690688"/>
            <a:ext cx="9049960" cy="52577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559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ресурса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97" y="1262915"/>
            <a:ext cx="8440292" cy="55950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55965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ru-RU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189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230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2023-03-05T15:12:44Z</dcterms:created>
  <dcterms:modified xsi:type="dcterms:W3CDTF">2023-03-05T15:37:58Z</dcterms:modified>
</cp:coreProperties>
</file>