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8" autoAdjust="0"/>
  </p:normalViewPr>
  <p:slideViewPr>
    <p:cSldViewPr snapToGrid="0">
      <p:cViewPr varScale="1">
        <p:scale>
          <a:sx n="81" d="100"/>
          <a:sy n="81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9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4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6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3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5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9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B34B-9C17-4FA5-8F11-C434BDFA640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DFFB-8EA7-4D02-A32A-008066581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4163" y="0"/>
            <a:ext cx="9144000" cy="11938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759527" y="6220547"/>
            <a:ext cx="9144000" cy="1655762"/>
          </a:xfrm>
        </p:spPr>
        <p:txBody>
          <a:bodyPr/>
          <a:lstStyle/>
          <a:p>
            <a:r>
              <a:rPr lang="ru-RU" dirty="0" smtClean="0"/>
              <a:t>Автор: Студент 4 курса ИВТ, </a:t>
            </a:r>
            <a:r>
              <a:rPr lang="ru-RU" dirty="0" err="1" smtClean="0"/>
              <a:t>Чалапко</a:t>
            </a:r>
            <a:r>
              <a:rPr lang="ru-RU" dirty="0" smtClean="0"/>
              <a:t> Е. 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9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74473" y="0"/>
            <a:ext cx="5507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суд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Украина пожаловалась на Россию в Международный суд ООН в Гааге — РБ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325563"/>
            <a:ext cx="8995352" cy="46388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872836" y="5964382"/>
            <a:ext cx="10515600" cy="8936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судебный орган ООН, осуществляет судебную и консультативную функции.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73235" y="0"/>
            <a:ext cx="4156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 по опеке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Все самое интересное об Организации Объединенных Нац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1325562"/>
            <a:ext cx="11429999" cy="5137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0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036618" y="0"/>
            <a:ext cx="8437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Почтовая администрация ООН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Почтовая администрация ООН — Википед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50" y="2146415"/>
            <a:ext cx="4600259" cy="33399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273511" y="1143000"/>
            <a:ext cx="5773015" cy="5299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Почтовая администрация Организации Объединённых Наций выпускает почтовые марки и цельные вещи с обозначением номинала в долларах для офиса ООН в Нью-Йорке, в швейцарских франках для офиса ООН в Женеве и в евро (ранее в шиллингах) для офиса ООН в Вене.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41762" y="0"/>
            <a:ext cx="9268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Специализированные учреждения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екретариат ООН не будет оценивать правомочность ударов США по Сирии |  Новости Беларуси|БелТ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43" y="1171198"/>
            <a:ext cx="9912927" cy="5416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09654" y="41564"/>
            <a:ext cx="3782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www.un.org/sites/un2.un.org/files/styles/large-article-image-style-16-9/public/field/image/humanitarian_action_going_beyond_what_works_jyotsna_puri_and_unni_krishnan_karunakara.jpg?itok=Ho4VlkU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66" y="1367127"/>
            <a:ext cx="9384868" cy="4908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2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16181" y="20782"/>
            <a:ext cx="9559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Миротворческие миссии и операции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346345"/>
            <a:ext cx="10799618" cy="4597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Осуществление миротворческой операции ООН может выражаться в: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Расследовании инцидентов и проведении переговоров с конфликтующими сторонами с целью их примирения;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Проверке соблюдения договорённости о прекращении огня;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Содействии поддержанию законности и правопорядка;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Предоставлении гуманитарной помощи;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Наблюдении за ситуацией;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Оказании политической помощи в различных конфликтах.</a:t>
            </a:r>
          </a:p>
        </p:txBody>
      </p:sp>
    </p:spTree>
    <p:extLst>
      <p:ext uri="{BB962C8B-B14F-4D97-AF65-F5344CB8AC3E}">
        <p14:creationId xmlns:p14="http://schemas.microsoft.com/office/powerpoint/2010/main" val="15033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16181" y="20782"/>
            <a:ext cx="9559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Миротворческие миссии и операции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Посол Салливан о 72-й годовщине принятия Всеобщей декларации прав человека  - Посольство и консульства США в Российской Федераци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1" y="1184564"/>
            <a:ext cx="9559637" cy="5382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0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2282" y="307254"/>
            <a:ext cx="10799618" cy="1189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гуманитарной помощи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2282" y="2911909"/>
            <a:ext cx="10799618" cy="1189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Социальное и экономическое развитие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2282" y="5287964"/>
            <a:ext cx="10799618" cy="1189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Международное право</a:t>
            </a:r>
          </a:p>
        </p:txBody>
      </p:sp>
    </p:spTree>
    <p:extLst>
      <p:ext uri="{BB962C8B-B14F-4D97-AF65-F5344CB8AC3E}">
        <p14:creationId xmlns:p14="http://schemas.microsoft.com/office/powerpoint/2010/main" val="5435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6400" y="0"/>
            <a:ext cx="10515600" cy="4201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Объединённых Наций (ООН) — международная организация, созданная для поддержания и укрепления международного мира и безопасности, а также развития сотрудничества между государствами.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ООН была создана после Второй мировой войны странами — участниками антигитлеровской коалиции; новая организация, пришедшая на смену неэффективной Лиге Наций, должна была предотвращать будущие войны.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2011 года членами ООН являются 193 страны — почти все суверенные государства мира. </a:t>
            </a:r>
          </a:p>
          <a:p>
            <a:endParaRPr lang="ru-RU" dirty="0"/>
          </a:p>
        </p:txBody>
      </p:sp>
      <p:pic>
        <p:nvPicPr>
          <p:cNvPr id="5" name="Рисунок 4" descr="File:Flag of the United Nations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8" y="3969327"/>
            <a:ext cx="4265614" cy="2888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73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073" y="415635"/>
            <a:ext cx="9372600" cy="19534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создания ООН зародилась в ходе Второй мировой войны и согласовывалась странами-участниками антигитлеровской коалиции.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«Объединённые Нации» было впервые использовано в Декларации Объединённых Наций, подписанной 1 января 1942 года первоначально четырьмя державами: США, Великобританией, СССР и Китаем.</a:t>
            </a:r>
          </a:p>
        </p:txBody>
      </p:sp>
      <p:pic>
        <p:nvPicPr>
          <p:cNvPr id="6" name="Рисунок 5" descr="File:UN emblem blue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5" y="2535381"/>
            <a:ext cx="4876800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File:Stamp of USSR 090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488"/>
            <a:ext cx="4210050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548744" y="817850"/>
            <a:ext cx="6393873" cy="439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Устав ООН был утверждён на Сан-Францисской конференции в 1945 году, подписан 26 июня 1945 года представителями 50 государств и вступил в силу 24 октября того же года — этот день отмечается как День Организации Объединённых Наций.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4692" y="0"/>
            <a:ext cx="4447308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ООН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File:UN System russian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3350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9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6382" y="0"/>
            <a:ext cx="6359236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Ассамблея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Генеральная Ассамблея ООН потребовала от Москвы отменить решения по статусу  отдельных районов Донецкой, Запорожской, Луганской и Херсонской областей  Украины | Новости ОО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4" y="1147935"/>
            <a:ext cx="9344891" cy="4400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9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1475508"/>
            <a:ext cx="10515600" cy="4197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Генеральная Ассамблея ООН занимает центральное место в качестве главного совещательного, директивного и представительного органа. Генеральная Ассамблея рассматривает принципы сотрудничества в области обеспечения международного мира и безопасности; избирает непостоянных членов Совета Безопасности ООН, членов Экономического и Социального Совета; по рекомендации Совета Безопасности назначает Генерального секретаря ООН; совместно с Советом Безопасности избирает членов Международного суда ООН; координирует международное сотрудничество в экономической, социальной, культурной и гуманитарной сферах; осуществляет иные полномочия, предусмотренные в Уставе ООН.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916382" y="0"/>
            <a:ext cx="63592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Генеральная Ассамблея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465368" y="0"/>
            <a:ext cx="5292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 Безопасности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Роль Совета Безопасности | Операции OOH по поддержанию мир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4" y="1039091"/>
            <a:ext cx="8520545" cy="46759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872836" y="5694217"/>
            <a:ext cx="10515600" cy="1163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 Безопасности несёт главную ответственность за поддержание международного мира и безопасности, его решениям обязаны подчиняться все члены ООН.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25241" y="0"/>
            <a:ext cx="3496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Секретариат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Все самое интересное об Организации Объединенных Наци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9" y="1088995"/>
            <a:ext cx="5699732" cy="55404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273511" y="1325563"/>
            <a:ext cx="5773015" cy="4950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Секретариат ООН обеспечивает работу органов ООН, осуществляет опубликование и распространение материалов ООН, хранение архивов, производит регистрацию и издание международных договоров государств — членов ООН.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445</Words>
  <Application>Microsoft Office PowerPoint</Application>
  <PresentationFormat>Широкоэкранный</PresentationFormat>
  <Paragraphs>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ООН</vt:lpstr>
      <vt:lpstr>Презентация PowerPoint</vt:lpstr>
      <vt:lpstr>Презентация PowerPoint</vt:lpstr>
      <vt:lpstr>Презентация PowerPoint</vt:lpstr>
      <vt:lpstr>Структура ООН</vt:lpstr>
      <vt:lpstr>Генеральная Ассамблея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ООН</dc:title>
  <dc:creator>Admin</dc:creator>
  <cp:lastModifiedBy>Admin</cp:lastModifiedBy>
  <cp:revision>7</cp:revision>
  <dcterms:created xsi:type="dcterms:W3CDTF">2023-03-17T11:06:09Z</dcterms:created>
  <dcterms:modified xsi:type="dcterms:W3CDTF">2023-03-22T07:53:34Z</dcterms:modified>
</cp:coreProperties>
</file>