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49D4-D25B-4E27-BE24-D10BA8F7E7BE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9522-6866-4F1C-98E2-5BA3140F8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81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49D4-D25B-4E27-BE24-D10BA8F7E7BE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9522-6866-4F1C-98E2-5BA3140F8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94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49D4-D25B-4E27-BE24-D10BA8F7E7BE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9522-6866-4F1C-98E2-5BA3140F8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79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49D4-D25B-4E27-BE24-D10BA8F7E7BE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9522-6866-4F1C-98E2-5BA3140F8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63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49D4-D25B-4E27-BE24-D10BA8F7E7BE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9522-6866-4F1C-98E2-5BA3140F8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33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49D4-D25B-4E27-BE24-D10BA8F7E7BE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9522-6866-4F1C-98E2-5BA3140F8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14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49D4-D25B-4E27-BE24-D10BA8F7E7BE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9522-6866-4F1C-98E2-5BA3140F8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65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49D4-D25B-4E27-BE24-D10BA8F7E7BE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9522-6866-4F1C-98E2-5BA3140F8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3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49D4-D25B-4E27-BE24-D10BA8F7E7BE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9522-6866-4F1C-98E2-5BA3140F8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27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49D4-D25B-4E27-BE24-D10BA8F7E7BE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9522-6866-4F1C-98E2-5BA3140F8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2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49D4-D25B-4E27-BE24-D10BA8F7E7BE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9522-6866-4F1C-98E2-5BA3140F8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71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849D4-D25B-4E27-BE24-D10BA8F7E7BE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9522-6866-4F1C-98E2-5BA3140F8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89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-114300"/>
            <a:ext cx="9144000" cy="141732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Филипп Георгиевич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Старос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Студент 4 курса ИВТ,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ИИТиТО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РГПУ им. А. И. Герцена,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Чалапко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Е. 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Биография Филипп Старо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46" y="1303020"/>
            <a:ext cx="2851108" cy="389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25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86600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Филипп Георгиевич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Старос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(1917–1979, настоящее имя Альфред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Сарант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— американский и советский инженер, руководитель разработок ЭВМ, в основном военного назначения. Стоял у истоков Центра микроэлектроники в Зеленограде.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habrastorage.org/r/w1560/web/368/bf1/d16/368bf1d160f84de3874272df5678b77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7" y="0"/>
            <a:ext cx="355282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7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[Сарант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4" y="487680"/>
            <a:ext cx="4347845" cy="50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Джоэл Бар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004" y="203398"/>
            <a:ext cx="3977640" cy="528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273159" y="5487702"/>
            <a:ext cx="21700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Альфред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Сарант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612499" y="5703145"/>
            <a:ext cx="1994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0" dirty="0" err="1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Джоэл</a:t>
            </a:r>
            <a:r>
              <a:rPr lang="ru-RU" sz="2800" i="0" dirty="0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Барр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55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74103"/>
            <a:ext cx="10515600" cy="435133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1940 по 1950 г. работал над созданием самолетных радиолокаторов и системы управления синхротроном в должностях инженера, начальника лаборатории, главного конструктора в компании «Вестерн Электрик» и на предприятии в Торонто (Канада), а также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Корнеллском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университете (Нью-Йорк, США).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1951-55 -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конструктор Военно-технического института в Праге.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Уникальная и забытая: рождение советской ПРО. Чехия вступает в игру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60"/>
          <a:stretch/>
        </p:blipFill>
        <p:spPr bwMode="auto">
          <a:xfrm>
            <a:off x="3150235" y="3931286"/>
            <a:ext cx="7267575" cy="292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5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28383"/>
            <a:ext cx="10515600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1955 году приглашен в СССР для создания нового направления науки и техники — микроэлектроники. Создал в Ленинграде спец. лабораторию, преобразованную в КБ: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1955-1959 -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Ленинградской спец. лаборатории № 1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ГКАТ (Государственный комитет по авиационной технике)</a:t>
            </a: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1959 года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– начальник Ленинградского конструкторского бюро (ЛКБ)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МЭП. </a:t>
            </a: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1960 году принял советское гражданство. Талантливый организатор. Создал первый в мире персональный компьютер УМ–1 в Ленинградском конструкторском бюро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80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6974" y="5851525"/>
            <a:ext cx="1709102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УМ-1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УМ-1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1252538"/>
            <a:ext cx="72771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4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0182"/>
            <a:ext cx="10515600" cy="3775075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Доктор технических наук (1967). Работал в ЛИТМО: профессор кафедры вычислительной техники (1969-70). Основоположник научно-педагогической школы университета «Компьютерные и информационные технологии».</a:t>
            </a:r>
          </a:p>
          <a:p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Профессор (1971). Лауреат Государственной премии СССР (1969) за разработку малогабаритной электронной управляющей машины и управляющих вычислительных комплексов типа "УМ1-НХ" и внедрение их в первые цифровые управляющие системы в различных отраслях народного хозяйства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УМ-1НХ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2" y="4066260"/>
            <a:ext cx="4349394" cy="279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12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1973 г. член президиума, заведующий отделом Дальневосточного научного центра АН СССР во Владивостоке. Главный конструктор многих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микроЭВМ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боевой информационно-управляющей системы «Узел» для дизельных подводных лодок проектов 641Б и 877.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награжден орденом Трудового Красного Знамени (1958).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Филипп Георгиевич Старос — американский отец советской микроэлектрони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855" y="3771178"/>
            <a:ext cx="4048290" cy="308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4407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319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Филипп Георгиевич Старос</vt:lpstr>
      <vt:lpstr>Презентация PowerPoint</vt:lpstr>
      <vt:lpstr>Презентация PowerPoint</vt:lpstr>
      <vt:lpstr>История</vt:lpstr>
      <vt:lpstr>Презентация PowerPoint</vt:lpstr>
      <vt:lpstr>УМ-1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Филипп Георгиевич Старос</dc:title>
  <dc:creator>Admin</dc:creator>
  <cp:lastModifiedBy>Admin</cp:lastModifiedBy>
  <cp:revision>5</cp:revision>
  <dcterms:created xsi:type="dcterms:W3CDTF">2023-03-07T10:40:01Z</dcterms:created>
  <dcterms:modified xsi:type="dcterms:W3CDTF">2023-03-07T11:20:48Z</dcterms:modified>
</cp:coreProperties>
</file>