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0B67D9-636B-4DCF-87DD-6A73DFFD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1E14A06-9E72-4297-BE3B-62FC65057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5FDE24-3658-4BB3-B637-4AD9B59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7CC429C-16B4-4909-A87F-66348B7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87BBCD-6084-489A-A7F8-0B490BFA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E32B63-4B90-4FC3-9F24-57566E6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D89F52E-A82E-4B8B-822C-F5E86E37C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9C46131-F069-40D5-8ABE-14FDEBD8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C5BF4FF-F24E-4A6B-99D1-547B880B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4410EA-E7A3-4009-9921-B48DC296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722C7E1-78F4-4789-80C3-C5B2A3DC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EC8ACE-834E-4D58-8698-CD4A7F40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D786B1B-17ED-4170-8590-4664FFD4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8BA5EAC-DB54-4E45-9E7A-3E767A2F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5A52250-0B86-45B4-844F-BEB98E86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9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3C1399-6EF5-4AA1-9804-98FA5EC0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B184991-4B65-44ED-B492-8C2D8C08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EFFB2EE-E6D7-4924-BFE0-22D338BE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6A403E8-61F5-439A-A862-A6520990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F974D0C-8DB6-4552-A491-723EBF7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F47528-801C-45BA-B2B3-F91D9F38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119AC44-BEA5-4E77-A939-0F7C1F59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6E84694-9140-4910-B145-49206E6C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514964-C08D-4D42-AD1B-FBC284DB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62A7D08-5C5C-4DD3-884F-E9D0C079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B735EF-BA73-4267-A9F5-9E1F190E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655F20-C3BE-4864-B942-60B2369BC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97BAAFF-321F-4D65-A004-D0154267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2180D1E-89CF-4559-B8D7-8E973C77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C928232-C435-40FF-ADE0-6D05321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6EB7D8A-7595-4A6A-95BD-4C188BAD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7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D05CAD-EE3C-4EFD-BC29-3EBBF1A1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26AED3C-1E72-4D5F-BABA-FEA5E7E3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7939BF0-C227-4B5E-AE96-3702EA89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23DA5EF-C8D0-46A9-BF0F-6341CA99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DFD012E-10E0-450E-BE56-49ACB8ECE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144205A-7AF7-42DB-BF7C-9199E53F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DD541D4-34AB-4584-8ED2-BA14E23B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F97D53A-B1B2-41C7-B80F-AD244D24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53FB9A-050E-436F-81E5-A21D9D68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D0D5B7A-5D9B-4096-B926-7EDB8AB2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06D0BB8-46BA-4A81-90FC-86212923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25754AD-8274-4C9E-98AF-EEE7C8DA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6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BA272C9-C0C2-4D06-A161-AFFF2246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B7A0CF7-2DBE-4AA0-98E0-E4970FDA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7B4CBE9-7A14-4EAF-8918-DE40AA7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5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B46E03-293B-4D87-BFA8-7D2D6B06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F614A4-4B40-4240-BA62-158EBE06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4114F00-D0D2-4976-B079-9F31773E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75A0AE7-2F1E-459B-B8FD-5E285CE9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89E88F3-90A9-4B3A-975F-D99ABD8B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43376B-B88E-4E1A-9512-CAFA2931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4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B0486E-19B0-4933-A0B9-1AB27DA5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13371F-83C3-4104-A06F-25879887A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41896AE-35F0-4023-BF6C-A3669DE2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D0D8FB5-F7A8-4A58-95A8-D43365D0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6DF578C-8DBF-4B90-A800-53188695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6D94894-E2AC-4CC8-989A-39C77FC4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8571E2-AAA1-496D-AC94-1F064189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D3A26AF-0D9D-48AA-9049-FE152192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17BBC84-7B1E-4849-A6B5-3FC722539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5CBE-C85E-4234-9034-44D0B0B10F2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778AE67-2060-459C-8CF3-2C9174DD4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0DB51A4-2A2F-40A9-AFF5-DA2D15B1E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6A7C00-EAE2-44B7-9D00-EA9077890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государственный педагогический университет им. А. И. Герцена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технологического образования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электронного образовательного ресурса «Яндекс-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программными проектами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74E1637-36CB-4984-8360-2015A67B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7798"/>
            <a:ext cx="9144000" cy="1655762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4 курса</a:t>
            </a:r>
          </a:p>
          <a:p>
            <a:pPr algn="r">
              <a:lnSpc>
                <a:spcPct val="10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подготовки 09.03.01 Информатика и </a:t>
            </a:r>
          </a:p>
          <a:p>
            <a:pPr algn="r">
              <a:lnSpc>
                <a:spcPct val="10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вычислительная техника (профиль Технологии </a:t>
            </a:r>
          </a:p>
          <a:p>
            <a:pPr algn="r">
              <a:lnSpc>
                <a:spcPct val="10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программного обеспечения)</a:t>
            </a:r>
          </a:p>
          <a:p>
            <a:pPr algn="r">
              <a:lnSpc>
                <a:spcPct val="100000"/>
              </a:lnSpc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Егор Витальевич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73BB5607-4883-489D-9C93-74D54CC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6348"/>
            <a:ext cx="10515600" cy="3234607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Актуальным является проектирование и разработка образовательного интернет ресурса, посвященного обучению аспектам работы в программе, позволяющей управлять программными проектами.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является разработка электронного образовательного ресурса для обучения работе с инструментом УПП. Конкретно был выбран инструмент «Яндекс-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07E88C7-30F2-4A7F-A849-920CFAC24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стала разработка образовательного ресурса «Яндекс-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программными проектами».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065D6B-D8F3-4F0B-8C1A-CA798689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1760206"/>
            <a:ext cx="10515600" cy="4500386"/>
          </a:xfrm>
        </p:spPr>
        <p:txBody>
          <a:bodyPr>
            <a:normAutofit fontScale="90000"/>
          </a:bodyPr>
          <a:lstStyle/>
          <a:p>
            <a:pPr lvl="0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 обобщить знания о различных системах управления программными проектами на основе литературы существующих систем. Проанализировать и синтезировать знания о системе Яндекс-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способах работы с ней и её интеграции. Провести сравнение с синтезированной информацией о других инструментах УПП.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с системой Яндекс-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Составить лекции, практические задания и тестовые материалы для пользователей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реализовать электронный образовательный ресурс «Яндекс-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программными проектами». Провести тестирование разработанной системы и тестовое развёртывание.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9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DADF02-930F-4FEC-BBC4-EB89D5E6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560197"/>
            <a:ext cx="10515600" cy="524319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Были рассмотрены и изучены различные инструменты управления проектами.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Была изучена, и протестирована система управления проектами Яндекс-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Был проведён сравнительный анализ системы Яндекс-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другими инструментами УПП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541464-C0A7-4065-9269-E4226787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2035429"/>
            <a:ext cx="10515600" cy="354083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Были синтезированы и структурированы знания для работы системы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Были составлены текстовые и видео материалы для обучения основам работы в системе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На основе текстовых материалов были составлены практические задания для самостоятельного выполнения и тесты для закрепления полученных знаний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10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4B7600-4D9E-4B34-8217-783BA709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1419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3</a:t>
            </a: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 smtClean="0"/>
              <a:t>-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структура информационного ресурса</a:t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Указанная структура была реализована при помощи инструментов для создания веб-базированных ресурсов и различных документаций</a:t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Было проведено тестирование обучающего ресурса, среди небольшой группы тестеров</a:t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Было проведено тестовое развёртывание веб-ресурса на персональном компьютере исполнителя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6CCB9A-7307-4357-84B7-B7094613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4964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 ««Яндекс-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программными проектами»» пригоден для небольших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стартапов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же для компаний, которые ищут возможность внедрения Яндекс-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проектами или стремятся обучить сотрудников работе с этой программой.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бесплатного распространения ресурса, потребность в программе Яндекс-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возрасти. При наличии бесплатной системы для обучения основам работы с программой, будет проще сделать выбор в пользу этого продукта.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57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Российский государственный педагогический университет им. А. И. Герцена Институт информационных технологий и технологического образования    Разработка электронного образовательного ресурса «Яндекс-трекер для управления программными проектами</vt:lpstr>
      <vt:lpstr>Актуальность Актуальным является проектирование и разработка образовательного интернет ресурса, посвященного обучению аспектам работы в программе, позволяющей управлять программными проектами.     Предмет исследования Предметом исследования является разработка электронного образовательного ресурса для обучения работе с инструментом УПП. Конкретно был выбран инструмент «Яндекс-трекер».</vt:lpstr>
      <vt:lpstr>Задачи   Задача 1 Проанализировать и обобщить знания о различных системах управления программными проектами на основе литературы существующих систем. Проанализировать и синтезировать знания о системе Яндекс-трекер и способах работы с ней и её интеграции. Провести сравнение с синтезированной информацией о других инструментах УПП.  Задача 2 Разработать алгоритм работы с системой Яндекс-трекер. Составить лекции, практические задания и тестовые материалы для пользователей.  Задача 3 Спроектировать и реализовать электронный образовательный ресурс «Яндекс-трекер для управления программными проектами». Провести тестирование разработанной системы и тестовое развёртывание.   </vt:lpstr>
      <vt:lpstr>Задача 1 - Были рассмотрены и изучены различные инструменты управления проектами. - Была изучена, и протестирована система управления проектами Яндекс-трекер - Был проведён сравнительный анализ системы Яндекс-трекер с другими инструментами УПП  </vt:lpstr>
      <vt:lpstr>Задача 2  - Были синтезированы и структурированы знания для работы системы - Были составлены текстовые и видео материалы для обучения основам работы в системе - На основе текстовых материалов были составлены практические задания для самостоятельного выполнения и тесты для закрепления полученных знаний  </vt:lpstr>
      <vt:lpstr>Задача 3  - Была разработана структура информационного ресурса - Указанная структура была реализована при помощи инструментов для создания веб-базированных ресурсов и различных документаций - Было проведено тестирование обучающего ресурса, среди небольшой группы тестеров - Было проведено тестовое развёртывание веб-ресурса на персональном компьютере исполнителя</vt:lpstr>
      <vt:lpstr>Практическая значимость  Внедрение Ресурс ««Яндекс-трекер для управления программными проектами»» пригоден для небольших стартапов или же для компаний, которые ищут возможность внедрения Яндекс-трекера для управления проектами или стремятся обучить сотрудников работе с этой программой. В случае бесплатного распространения ресурса, потребность в программе Яндекс-Трекер может возрасти. При наличии бесплатной системы для обучения основам работы с программой, будет проще сделать выбор в пользу этого продукта.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государственный педагогический университет им. А. И. Герцена Институт информационных технологий и технологического образования    Тема ВКР</dc:title>
  <dc:creator>ВЕЗ Vlasova</dc:creator>
  <cp:lastModifiedBy>Admin</cp:lastModifiedBy>
  <cp:revision>19</cp:revision>
  <dcterms:created xsi:type="dcterms:W3CDTF">2022-02-16T16:33:57Z</dcterms:created>
  <dcterms:modified xsi:type="dcterms:W3CDTF">2023-02-17T17:08:24Z</dcterms:modified>
</cp:coreProperties>
</file>