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Работа с матрицами в прикладной компьютерной программе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Maxima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38797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Автор: студент 1 курса Чалапко Егор Витальевич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Рисунок 5" descr="210560_norm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484784"/>
            <a:ext cx="4320480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Удаление строк/столбцов из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Чтобы из исходной матрицы получить новую матрицу, удалив из неё одну/несколько строк и/или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один/несколько столбцов, надо ввести команду </a:t>
            </a:r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submatrix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submatrix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х,М,у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где:</a:t>
            </a:r>
          </a:p>
          <a:p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это номер удаляемой строки (или через запятую номера удаляемых строк)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 – это имя матрицы, из которой удаляются элементы</a:t>
            </a:r>
          </a:p>
          <a:p>
            <a:r>
              <a:rPr lang="ru-R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это номер удаляемого столбца (или через запятую номера удаляемых столбцов)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244408" cy="155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77265"/>
            <a:ext cx="5472607" cy="188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Получение минора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Минор матрицы (минор второго типа) вычисляется при помощи функции </a:t>
            </a:r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minor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M,i,j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где М – матрица, </a:t>
            </a:r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индексы элемента, для которого вычисляется минор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227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9080"/>
            <a:ext cx="471803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075" y="4149080"/>
            <a:ext cx="450892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70892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На</a:t>
            </a:r>
            <a:r>
              <a:rPr kumimoji="0" lang="ru-RU" sz="6000" b="1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этом всё!</a:t>
            </a:r>
            <a:endParaRPr kumimoji="0" lang="ru-RU" sz="6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Ввод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345638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способ.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Ввести с клавиатуры функцию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общем виде: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matrix([a11,a12,...,a1n], [a21,a22,...,a2n],..., [am1,am2,...,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836712"/>
            <a:ext cx="345638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способ.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Ввести матрицу, используя команду «Ввода матрицы» главного меню «Алгебра».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В главном меню выбрать «Алгебра – Ввести матрицу...».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Ввести количество строк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Ввести количество столбцов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Заполнить поле «Имя»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Ввести значения элементов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284984"/>
            <a:ext cx="428863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6393" y="3717032"/>
            <a:ext cx="4847607" cy="164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Создание матрицы, элементами которой являются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4355976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главном меню выбрать «Алгебра – Создать матрицу...»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Если выбрать в качестве массива любой введенный массив , то будет следующий результат: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3212976"/>
            <a:ext cx="4536504" cy="2480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499992" y="1484784"/>
            <a:ext cx="464400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главном меню выбрать «Алгебра – Создать матрицу из выражения...»</a:t>
            </a:r>
          </a:p>
          <a:p>
            <a:pPr algn="ctr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Ввести выражение в верхнее поле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333" y="3068960"/>
            <a:ext cx="461566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Действия над матрицами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620688"/>
          <a:ext cx="9108504" cy="60014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8992"/>
                <a:gridCol w="1997479"/>
                <a:gridCol w="6312033"/>
              </a:tblGrid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Формула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87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Сумма матриц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и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87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Разность матриц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и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55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 * 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Поэлементное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произведение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и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X.Y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Произведение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и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5*Y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Умножение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 «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на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число «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X/Y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Поэлементное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частное матриц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 и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exp(X)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Получение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матрицы, в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которой число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 е » возводится в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соответствующую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степень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(элементы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»).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sqrt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Получение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элементами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которой являются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квадратные корни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из элементов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X^2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Каждый элемент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матрицы «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»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возведён в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квадрат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00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X^^2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Матрица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умножается на саму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себя.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714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Нахождение значения матричного многочлена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340768"/>
            <a:ext cx="5040560" cy="16619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Функция - </a:t>
            </a:r>
            <a:r>
              <a:rPr lang="pl-PL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g(w) = – 2 w</a:t>
            </a:r>
            <a:r>
              <a:rPr lang="pl-PL" sz="28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+ 5 w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Матричный многочлен –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g(A)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-2*A.A+5*A</a:t>
            </a:r>
          </a:p>
          <a:p>
            <a:pPr algn="ctr"/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3573016"/>
            <a:ext cx="5328592" cy="2523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Функция - </a:t>
            </a:r>
            <a:r>
              <a:rPr lang="pl-PL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f(w) = – 2 w</a:t>
            </a:r>
            <a:r>
              <a:rPr lang="pl-PL" sz="28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+ 5 w + 9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Матричный многочлен –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g(A)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-2*A.A+5*A+9*E,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единичная матица того же размера, что и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Транспонирование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676"/>
          <a:stretch>
            <a:fillRect/>
          </a:stretch>
        </p:blipFill>
        <p:spPr bwMode="auto">
          <a:xfrm>
            <a:off x="1979712" y="692695"/>
            <a:ext cx="4660884" cy="24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123039"/>
            <a:ext cx="3384376" cy="37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Вычисление определителя. Нахождение обратной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302433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Вычисление определителя: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- 1 способ. При помощи команды главного меню: «Алгебра – Определитель».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- 2 способ. Ввод команды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1556792"/>
            <a:ext cx="3456384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Нахождение обратной матрицы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- 1 способ. При помощи команды главного меню: «Алгебра – Обратить матрицу».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- 2 способ. Ввод команды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invert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- 3 способ. Возведение матрицы в степень (–1).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r="3342"/>
          <a:stretch>
            <a:fillRect/>
          </a:stretch>
        </p:blipFill>
        <p:spPr bwMode="auto">
          <a:xfrm>
            <a:off x="5148064" y="3645024"/>
            <a:ext cx="39959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4040" y="4365105"/>
            <a:ext cx="3250408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5364088" cy="138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Приведение матрицы к ступенчатому виду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453650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Матрицу можно привести в ступенчатому виду двумя способами: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способ. При помощи функции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triangularize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Функция не нормирует элементы главной диагонали.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способ. При помощи функции </a:t>
            </a:r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echelon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Функция дополнительно нормирует элементы главной диагонали, то есть все элементы главной диагонали будут равны «1».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12776"/>
            <a:ext cx="4499992" cy="14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852935"/>
            <a:ext cx="4499992" cy="164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42105"/>
            <a:ext cx="4499992" cy="231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459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Нахождение ранга матрицы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04864"/>
            <a:ext cx="50549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789040"/>
            <a:ext cx="5040560" cy="16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07704" y="10527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вычисления ранга матрицы используют команду </a:t>
            </a:r>
            <a:r>
              <a:rPr lang="ru-RU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576</Words>
  <Application>Microsoft Office PowerPoint</Application>
  <PresentationFormat>Экран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Работа с матрицами в прикладной компьютерной программе Maxima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матрицами в прикладной компьютерной программе Maxima</dc:title>
  <dc:creator>busya_</dc:creator>
  <cp:lastModifiedBy>ch-mn@yandex.ru</cp:lastModifiedBy>
  <cp:revision>10</cp:revision>
  <dcterms:created xsi:type="dcterms:W3CDTF">2019-12-15T19:19:29Z</dcterms:created>
  <dcterms:modified xsi:type="dcterms:W3CDTF">2019-12-21T18:16:07Z</dcterms:modified>
</cp:coreProperties>
</file>