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A0C7-7BC6-4288-8DB2-617655E85C61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5D29-4885-40CE-8C25-C3B4CAFAC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05D29-4885-40CE-8C25-C3B4CAFAC78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22048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</a:rPr>
              <a:t>Работа с выражениями и уравнениями в прикладной компьютерной программе </a:t>
            </a:r>
            <a:r>
              <a:rPr lang="ru-RU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</a:rPr>
              <a:t>Maxima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Упрощение выражения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412776"/>
            <a:ext cx="9144000" cy="544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Также для более серьезных упрощений существует расширенный вариант –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fullratsimp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(выражение). Эта функция последовательно применяет к переданному выражению функцию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ratsimp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(), а также некоторые нерациональные преобразования – и повторяет эти действия в цикле до тех пор, пока выражение не перестанет в процессе них изменяться.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603448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Упрощение выражения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48680"/>
            <a:ext cx="9144000" cy="65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radcan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(выражение).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radcan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занимается упрощением: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-логарифмических функций,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-экспоненциальных функций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-степенных с нецелыми рациональными показателями, то есть корней (радикалов).</a:t>
            </a:r>
          </a:p>
          <a:p>
            <a:pPr lvl="0" algn="ctr">
              <a:spcBef>
                <a:spcPct val="0"/>
              </a:spcBef>
            </a:pP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С функцией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radcan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смежны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по действию еще два управляющих ключа.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-Один из них называется %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e_to_numlog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 Влияет он не на саму функцию, а на автоматическое упрощение. Если выставить его в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true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то выражения вида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e^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*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log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(выражение)), где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— рациональное число, будут автоматически раскрываться в выражение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 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radcan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делает такие преобразования независимо от значения ключа.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-Второй ключ —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radexpand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(от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radical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не путать с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 — влияет на упрощение квадратного корня из четной степени какого-либо выражения. Он, в отличие от большинства переключателей, имеет не два, а три значения: при значении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all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sqrt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(x2) будет раскрываться в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x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— как для действительных, так и для комплексных чисел; при значении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true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(по умолчанию),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sqrt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(x2) для действительных чисел превращается в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|x|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а для комплексных не преобразуется; а при значении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false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sqrt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(x2) не будет упрощаться вообще.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603448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Упрощение факториалов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48680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factcomb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(выражение) проводит упрощения вида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!*(n+1) = (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n+1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)! и тому подобные.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minfactorial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напротив, сокращает факториалы, то есть действует по принципу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!/(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–1)! =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И флаг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sumsplitfact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который изначально установлен в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true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находясь в состоянии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false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приводит к тому, что после того, как отработает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factcomb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,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minfactorial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вызывается автоматически.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31541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Упрощение тригонометрических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 выражений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556792"/>
            <a:ext cx="9144000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trigexpand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- раскрывает скобки в тригонометрическом выражении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trigsimp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- упрощает тригонометрическое выражение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trigreduce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- приводит к сумме элементов, содержащих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sin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и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cos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67545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Решение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 уравнений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solve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expr,x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 - решает алгебраическое уравнение относительно переменной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x</a:t>
            </a: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solve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(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 - решает алгебраическое уравнение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относительно неизвестной переменной, входящей в уравнение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-Также уравнение можно решить при помощи кнопки "Решить" на панели инструментов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solve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может решать систему линейных уравнений, даже в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случае,если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решение не единственно. Тогда она прибегает к обозначениям вида %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r_number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чтобы показать, что неизвестная переменная является свободной и может принимать любые значения.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allroots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- находит все приближённые решения алгебраического уравнения. Эту команду можно использовать, в случае если команда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solve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не смогла найти решение или решение слишком громоздкое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67545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Проверка решения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 уравнений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48680"/>
            <a:ext cx="9144000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Команду для решения уравнений можно задавать таким образом, чтобы можно было легко выполнить проверку решений. Для этого целесообразно воспользоваться командой подстановки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ev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84984"/>
            <a:ext cx="5784109" cy="17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085184"/>
            <a:ext cx="4320480" cy="195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-67545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Решение систем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 уравнений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Для решения систем нелинейных уравнений можно воспользоваться командой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algsys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или пунктом меню "Уравнения" &gt; "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Solve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algebraic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system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", затем выбрать количество уравнений, уравнения и искомые переменные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204864"/>
            <a:ext cx="9144000" cy="2204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На</a:t>
            </a:r>
            <a:r>
              <a:rPr kumimoji="0" lang="ru-RU" sz="6000" b="1" i="1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 этом всё!</a:t>
            </a:r>
            <a:endParaRPr kumimoji="0" lang="ru-RU" sz="60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Флаг «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numer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» – это флаг численных вычислений. Он влияет на представление чисел, которыми вы оперируете.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 Если выбрано значение этого флага по умолчанию (значение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false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), то при делении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одного целого числа на другое целое число будет получена обыкновенная дробь.</a:t>
            </a:r>
          </a:p>
          <a:p>
            <a:pPr lvl="0" algn="ctr">
              <a:spcBef>
                <a:spcPct val="0"/>
              </a:spcBef>
              <a:buFontTx/>
              <a:buChar char="-"/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Если переключить значение этого флага (в значение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true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), то результат будет показан в виде десятичной дроби с точкой.</a:t>
            </a:r>
          </a:p>
          <a:p>
            <a:pPr lvl="0" algn="ctr">
              <a:spcBef>
                <a:spcPct val="0"/>
              </a:spcBef>
            </a:pP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Также можно использовать функцию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float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или одноимённый флаг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float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Значение флага можно переключать, написав команду. Это можно сделать двумя способами: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-1 способ. «Вручную» написать команду.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-2 способ. Выполнить в главном меню «Численные расчёты» команду «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Toggle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Numeric</a:t>
            </a: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Output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» (или «Переключить флаг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numer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», или «Переключить численное вычисление»).</a:t>
            </a:r>
          </a:p>
          <a:p>
            <a:pPr lvl="0" algn="ctr">
              <a:spcBef>
                <a:spcPct val="0"/>
              </a:spcBef>
            </a:pP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Приведении конечной десятичной записи чисел к рациональной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772816"/>
            <a:ext cx="9144000" cy="508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(число) приводит число, записанное в виде конечной десятичной дроби, к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рациональному числу, записанному обыкновенной дробью.</a:t>
            </a:r>
          </a:p>
          <a:p>
            <a:pPr lvl="0" algn="ctr">
              <a:spcBef>
                <a:spcPct val="0"/>
              </a:spcBef>
            </a:pP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Конечная десятичная запись считается по определению приблизительной. Эта приблизительность учитывается и при переводе в рациональные числа, а ее уровень, то есть мера, на которую рациональное число при переводе может отклониться от конечной десятичной записи, регулируется переменной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ratepsilon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Приведение  рациональных выражений к канонической форме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628800"/>
            <a:ext cx="9144000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- Преобразование рационального выражения к канонической форме</a:t>
            </a:r>
          </a:p>
          <a:p>
            <a:pPr lvl="0" algn="ctr">
              <a:spcBef>
                <a:spcPct val="0"/>
              </a:spcBef>
            </a:pP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Если каноническая форма не нужна, то есть надо оставить общий вид, тогда применяют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функцию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ratdisrep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(выражение)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Представление выражения в виде суммы простейших дробей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Если необходимо представить выражение в виде суммы простейших дробей, то эту задачу решает 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partfrac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(выражение, имя переменной). В общем виде выражение – это то выражение, которое надо преобразовать в сумму  простейших дробей. Имя переменной – это та переменная, относительно которой реализуется данное преобразование.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noProof="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Раскрытие скобок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340768"/>
            <a:ext cx="9144000" cy="5517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За раскрытие скобок отвечает функция </a:t>
            </a:r>
            <a:r>
              <a:rPr lang="ru-RU" sz="2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(выражение)</a:t>
            </a:r>
          </a:p>
          <a:p>
            <a:pPr lvl="0" algn="ctr">
              <a:spcBef>
                <a:spcPct val="0"/>
              </a:spcBef>
            </a:pPr>
            <a:endParaRPr lang="ru-RU" sz="2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Также есть опция «</a:t>
            </a:r>
            <a:r>
              <a:rPr lang="ru-RU" sz="2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ratdenomdivide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». По умолчанию она установлена в </a:t>
            </a:r>
            <a:r>
              <a:rPr lang="ru-RU" sz="2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true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 Это приводит к тому, что каждая дробь, в которой числитель является суммой, распадается на сумму дробей с одинаковым знаменателем.</a:t>
            </a:r>
          </a:p>
          <a:p>
            <a:pPr lvl="0" algn="ctr">
              <a:spcBef>
                <a:spcPct val="0"/>
              </a:spcBef>
            </a:pPr>
            <a:endParaRPr lang="ru-RU" sz="2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Кроме функции </a:t>
            </a:r>
            <a:r>
              <a:rPr lang="ru-RU" sz="2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(), есть функция </a:t>
            </a:r>
            <a:r>
              <a:rPr lang="ru-RU" sz="2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expand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(). Первая их них раскрывает только рациональное выражение «верхнего уровня», а все подвыражения, не являющиеся рациональными, обрабатываются как атомарные (то есть она их не раскрывает). Вторая же функция раскрывает скобки на всех уровнях вложенности.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53144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noProof="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Сравнение </a:t>
            </a:r>
            <a:r>
              <a:rPr lang="en-US" sz="4400" noProof="0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4400" noProof="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и</a:t>
            </a:r>
            <a:r>
              <a:rPr lang="en-US" sz="4400" noProof="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expand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124744"/>
            <a:ext cx="9396536" cy="5256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Во-первых, функция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раскрывает только рациональное выражение «верхнего уровня», а все подвыражения, не являющиеся рациональными, обрабатываются как атомарные (то есть она их не раскрывает). Функция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раскрывает скобки на всех уровнях вложенности.</a:t>
            </a:r>
          </a:p>
          <a:p>
            <a:pPr lvl="0" algn="ctr">
              <a:spcBef>
                <a:spcPct val="0"/>
              </a:spcBef>
            </a:pPr>
            <a:endParaRPr lang="ru-RU" sz="19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Во-вторых,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приводит дроби-слагаемые к общему знаменателю. Функция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</a:t>
            </a:r>
          </a:p>
          <a:p>
            <a:pPr lvl="0" algn="ctr">
              <a:spcBef>
                <a:spcPct val="0"/>
              </a:spcBef>
            </a:pP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дроби-слагаемые к общему знаменателю НЕ приводит.</a:t>
            </a:r>
          </a:p>
          <a:p>
            <a:pPr lvl="0" algn="ctr">
              <a:spcBef>
                <a:spcPct val="0"/>
              </a:spcBef>
            </a:pPr>
            <a:endParaRPr lang="ru-RU" sz="19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В-третьих, на функцию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действует переключатель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ratdenomdivide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 На функцию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переключатель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ratdenomdivide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НЕ действует.</a:t>
            </a:r>
          </a:p>
          <a:p>
            <a:pPr lvl="0" algn="ctr">
              <a:spcBef>
                <a:spcPct val="0"/>
              </a:spcBef>
            </a:pPr>
            <a:endParaRPr lang="ru-RU" sz="19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В-четвертых, функция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преобразовывает к рациональным числам конечную десятичную запись (в зависимости от флага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keepfloat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). А функция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eaxpand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НЕ преобразовывает к рациональным числам конечную десятичную запись (вне зависимости от флага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keepfloat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).</a:t>
            </a:r>
          </a:p>
          <a:p>
            <a:pPr lvl="0" algn="ctr">
              <a:spcBef>
                <a:spcPct val="0"/>
              </a:spcBef>
            </a:pPr>
            <a:endParaRPr lang="ru-RU" sz="19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В-пятых, функция 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имеет несколько вариаций (в виде отдельных функций с похожими названиями *</a:t>
            </a:r>
            <a:r>
              <a:rPr lang="ru-RU" sz="19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expand</a:t>
            </a:r>
            <a:r>
              <a:rPr lang="ru-RU" sz="19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*(), которые раскрывают скобки по-разному.</a:t>
            </a:r>
            <a:endParaRPr kumimoji="0" lang="ru-RU" sz="19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Вынесение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 за скобки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700808"/>
            <a:ext cx="9144000" cy="51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Для максимального вынесения за скобки, используется 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factor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</a:t>
            </a:r>
          </a:p>
          <a:p>
            <a:pPr lvl="0" algn="ctr">
              <a:spcBef>
                <a:spcPct val="0"/>
              </a:spcBef>
            </a:pPr>
            <a:endParaRPr lang="ru-RU" sz="4400" b="1" dirty="0" smtClean="0">
              <a:solidFill>
                <a:schemeClr val="bg1">
                  <a:lumMod val="65000"/>
                </a:schemeClr>
              </a:solidFill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Если многочлен не может быть представлен в виде произведения нескольких сомножителей, его можно попытаться преобразовать в сумму таких произведений. Для этого используется 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factorsum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(). 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factorsum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 умеет раскладывать на множители только независимые слагаемые, то есть такие, которые не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сожержат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одинаковых переменных.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  <a:p>
            <a:pPr lvl="0" algn="ctr">
              <a:spcBef>
                <a:spcPct val="0"/>
              </a:spcBef>
            </a:pP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Упрощение выражения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Функция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ratsimp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(выражение) упрощает выражение за счёт рациональных преобразований.</a:t>
            </a:r>
          </a:p>
          <a:p>
            <a:pPr lvl="0" algn="ctr">
              <a:spcBef>
                <a:spcPct val="0"/>
              </a:spcBef>
            </a:pP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Кроме непосредственно функции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ratsimp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(), есть еще и дополнительный переключатель —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ratsimpexpons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. По умолчанию он установлен в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false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; если же назначить ему значение </a:t>
            </a:r>
            <a:r>
              <a:rPr lang="ru-RU" sz="4400" b="1" dirty="0" err="1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true</a:t>
            </a:r>
            <a:r>
              <a:rPr lang="ru-RU" sz="4400" b="1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  <a:cs typeface="+mj-cs"/>
              </a:rPr>
              <a:t> — это приведет к автоматическому упрощению показателей степени.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1168</Words>
  <Application>Microsoft Office PowerPoint</Application>
  <PresentationFormat>Экран (4:3)</PresentationFormat>
  <Paragraphs>79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Работа с выражениями и уравнениями в прикладной компьютерной программе Maxima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выражениями и уравнениями в прикладной компьютерной программе Maxima</dc:title>
  <dc:creator>busya_</dc:creator>
  <cp:lastModifiedBy>ch-mn@yandex.ru</cp:lastModifiedBy>
  <cp:revision>8</cp:revision>
  <dcterms:created xsi:type="dcterms:W3CDTF">2019-12-21T12:10:49Z</dcterms:created>
  <dcterms:modified xsi:type="dcterms:W3CDTF">2019-12-21T18:16:58Z</dcterms:modified>
</cp:coreProperties>
</file>