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564904"/>
            <a:ext cx="9144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«Решение задач математического анализа в прикладной компьютерной</a:t>
            </a:r>
          </a:p>
          <a:p>
            <a:pPr algn="ctr"/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программе </a:t>
            </a:r>
            <a:r>
              <a:rPr lang="ru-RU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Maxima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»</a:t>
            </a:r>
            <a:endParaRPr lang="ru-RU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Нахождение пределов</a:t>
            </a:r>
            <a:endParaRPr lang="ru-RU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80728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Функция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limit(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функция, переменная, значение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или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limit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(функция, переменная, значение,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plus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/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minus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 позволяет найти предел функции</a:t>
            </a:r>
            <a:endParaRPr lang="ru-RU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05064"/>
            <a:ext cx="3923927" cy="231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078989"/>
            <a:ext cx="5364088" cy="223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Нахождение производных</a:t>
            </a:r>
            <a:endParaRPr lang="ru-RU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92696"/>
            <a:ext cx="9144000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Функция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diff(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функция, переменная, порядок производной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позволяет найти производные, как первого, так и более высоких порядков. При наличии у функции нескольких переменных позволяет найти частную производную по одной из них. </a:t>
            </a:r>
            <a:endParaRPr lang="ru-RU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941168"/>
            <a:ext cx="5059545" cy="19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927452"/>
            <a:ext cx="4139952" cy="193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Нахождение интегралов</a:t>
            </a:r>
            <a:endParaRPr lang="ru-RU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92696"/>
            <a:ext cx="9144000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Функция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integrate(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функция, переменная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позволяет вычислить интеграл функции.</a:t>
            </a:r>
          </a:p>
          <a:p>
            <a:pPr algn="ctr"/>
            <a:r>
              <a:rPr lang="ru-RU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При нахождения определённого интеграла указываются пределы интегрирования. Для этого использу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ется функция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integrate(</a:t>
            </a:r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функция, переменная, левый предел, правый предел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ru-RU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ru-RU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564904"/>
            <a:ext cx="9144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На этом всё!</a:t>
            </a:r>
            <a:endParaRPr lang="ru-RU" sz="6000" b="1" i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busya_</dc:creator>
  <cp:lastModifiedBy>ch-mn@yandex.ru</cp:lastModifiedBy>
  <cp:revision>5</cp:revision>
  <dcterms:created xsi:type="dcterms:W3CDTF">2019-12-21T17:36:02Z</dcterms:created>
  <dcterms:modified xsi:type="dcterms:W3CDTF">2019-12-21T18:14:57Z</dcterms:modified>
</cp:coreProperties>
</file>