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5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FD3F2-50EB-47C6-A128-A35039C8DBB9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BDE95-178A-41CB-B7EE-DF9770797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97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BDE95-178A-41CB-B7EE-DF977079714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29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5DBA-D1C7-466A-A12A-6B82DE42A952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025C-D923-47CB-A24F-3598917A3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5DBA-D1C7-466A-A12A-6B82DE42A952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025C-D923-47CB-A24F-3598917A3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5DBA-D1C7-466A-A12A-6B82DE42A952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025C-D923-47CB-A24F-3598917A3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03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5DBA-D1C7-466A-A12A-6B82DE42A952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025C-D923-47CB-A24F-3598917A3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89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5DBA-D1C7-466A-A12A-6B82DE42A952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025C-D923-47CB-A24F-3598917A3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75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5DBA-D1C7-466A-A12A-6B82DE42A952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025C-D923-47CB-A24F-3598917A3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88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5DBA-D1C7-466A-A12A-6B82DE42A952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025C-D923-47CB-A24F-3598917A3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8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5DBA-D1C7-466A-A12A-6B82DE42A952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025C-D923-47CB-A24F-3598917A3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29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5DBA-D1C7-466A-A12A-6B82DE42A952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025C-D923-47CB-A24F-3598917A3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13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5DBA-D1C7-466A-A12A-6B82DE42A952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025C-D923-47CB-A24F-3598917A3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87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5DBA-D1C7-466A-A12A-6B82DE42A952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025C-D923-47CB-A24F-3598917A3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3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E5DBA-D1C7-466A-A12A-6B82DE42A952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6025C-D923-47CB-A24F-3598917A3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364865" y="245200"/>
            <a:ext cx="1292173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r>
              <a:rPr lang="ru-RU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IDE и редакторов кода для веб‑разработчиков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488873" y="5842337"/>
            <a:ext cx="1117141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Чалапко</a:t>
            </a:r>
            <a:r>
              <a:rPr lang="ru-RU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Е. В</a:t>
            </a:r>
            <a:r>
              <a:rPr lang="ru-RU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ru-RU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173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316317" y="652236"/>
            <a:ext cx="1292173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На этом всё</a:t>
            </a:r>
            <a:r>
              <a:rPr lang="ru-RU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!</a:t>
            </a:r>
            <a:endParaRPr lang="ru-RU" sz="6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170" name="Picture 2" descr="10 лучших IDE – База Знаний Timeweb Comm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11" y="1875711"/>
            <a:ext cx="8408274" cy="469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19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364865" y="367901"/>
            <a:ext cx="1292173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Что такое </a:t>
            </a:r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IDE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0500" y="1720840"/>
            <a:ext cx="11715750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 компилятор: превращает ваш код в исполняемый файл;</a:t>
            </a:r>
          </a:p>
          <a:p>
            <a:pPr algn="ctr"/>
            <a:r>
              <a:rPr lang="ru-RU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 интерпретатор: запускает скрипты, которые не нужно компилировать;</a:t>
            </a:r>
          </a:p>
          <a:p>
            <a:pPr algn="ctr"/>
            <a:r>
              <a:rPr lang="ru-RU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 отладчик: позволяет находить проблемные места и ошибки в коде;</a:t>
            </a:r>
          </a:p>
          <a:p>
            <a:pPr algn="ctr"/>
            <a:r>
              <a:rPr lang="ru-RU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 инструменты автоматизации: помогают автоматизировать сборку проекта и ускорить процесс разработки.</a:t>
            </a:r>
            <a:endParaRPr lang="ru-RU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64" y="3967609"/>
            <a:ext cx="2809323" cy="26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8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402965" y="-171450"/>
            <a:ext cx="1292173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На что обратить внимание при выборе среды разработки</a:t>
            </a:r>
            <a:endParaRPr lang="en-US" sz="6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8125" y="1767542"/>
            <a:ext cx="11953875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 Поддержка нужной вам операционной системы (ОС). Особое внимание этому пункту стоит уделить, если вы работаете в команде. Лучше всего отдавать предпочтение кроссплатформенным решениям.</a:t>
            </a:r>
          </a:p>
          <a:p>
            <a:pPr algn="ctr"/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Возможности совместной разработки. Это опять же относится к командам, собирающимся работать с общим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репозиторием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 Многие платформы, которые мы рассмотрим ниже, интегрируются с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Git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</a:p>
          <a:p>
            <a:pPr algn="ctr"/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3. Поддерживаемые языки (программирования, разумеется). Здесь не забывайте о долгосрочной перспективе — вдруг когда-нибудь вы решите добавить в проект возможности, реализуемые на каком-либо другом языке. Стоит выбрать среду, которая поддерживает несколько языков программирования.</a:t>
            </a:r>
          </a:p>
          <a:p>
            <a:pPr algn="ctr"/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4. Цена вопроса. Есть много бесплатных решений с открытым исходным кодом. Однако, как обычно бывает почти со всем подобным программным обеспечением, стоимость зависит от количества доступных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91440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402965" y="-171450"/>
            <a:ext cx="1292173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Visual Studio + Visual Studio Code</a:t>
            </a:r>
            <a:endParaRPr lang="en-US" sz="6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8125" y="844213"/>
            <a:ext cx="11953875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IDE 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от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Microsoft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Visual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Studio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доступна только для операционных систем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Windows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и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macOS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 Поддерживает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Python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PHP,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JavaScript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HTML, CSS и многие другие языки.</a:t>
            </a:r>
          </a:p>
          <a:p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Visual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Studio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обладает всеми преимуществами IDE, включая удалённую отладку. Кроме того, платформа содержит:</a:t>
            </a:r>
          </a:p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 Умное дополнение кода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IntelliSense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чтобы ускорить процесс написания программ;</a:t>
            </a:r>
          </a:p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 Инструменты для совместной работы: управление доступами и настраиваемые параметры редактора позволят писать код в едином стиле;</a:t>
            </a:r>
          </a:p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 Интеграцию с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Git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;</a:t>
            </a:r>
          </a:p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 Простое развёртывание благодаря встроенной интеграции с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Azure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</a:p>
          <a:p>
            <a:pPr algn="ctr"/>
            <a:endParaRPr lang="ru-RU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6" name="Picture 2" descr="upload.wikimedia.org/wikipedia/commons/thumb/1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4" y="4629865"/>
            <a:ext cx="10937875" cy="184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79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402965" y="-171450"/>
            <a:ext cx="1292173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Visual </a:t>
            </a:r>
            <a:r>
              <a:rPr lang="en-GB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Studio Code</a:t>
            </a:r>
            <a:endParaRPr lang="en-US" sz="6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8125" y="844213"/>
            <a:ext cx="11953875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В качестве более простого решения можете рассмотреть бесплатный, но очень мощный и популярный редактор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Visual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Studio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Code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— он предлагает не так много возможностей, как IDE, зато позволяет писать код более чем на 72 языках и включает функции отладки. VS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Code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поддерживается не только на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Windows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и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macOS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но и на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Linux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</a:p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В редакторе есть умное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автодополнение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IntelliSense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встроенная интеграция с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Git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а также огромная библиотека расширений.</a:t>
            </a:r>
          </a:p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А ещё разработчики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GitHub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собираются встроить VS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Code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прямо в браузер с помощью инструмента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Codespaces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чтобы можно было вносить изменения в проект, не выходя из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GitHub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 Сейчас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Codespaces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находится на этапе бета-тестирования</a:t>
            </a:r>
          </a:p>
          <a:p>
            <a:pPr algn="ctr"/>
            <a:endParaRPr lang="ru-RU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050" name="Picture 2" descr="Visual Studio Code — создание портативной версии — A_D Electron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4571999"/>
            <a:ext cx="4572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41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402965" y="-171450"/>
            <a:ext cx="1292173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IntelliJ</a:t>
            </a:r>
            <a:r>
              <a:rPr lang="en-GB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IDEA</a:t>
            </a:r>
            <a:endParaRPr lang="en-US" sz="6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8125" y="831176"/>
            <a:ext cx="11953875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IntelliJ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IDEA —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Java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-ориентированная платформа для разработки от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JetBrains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 Несмотря на это, она позволяет работать со всеми языками, которые мы упоминали выше (HTML, CSS,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JavaScript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PHP и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Python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). Из коробки вам будут доступны инструменты для написания кода на HTML, CSS и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JavaScript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(в версии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Ultimate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). Поддержку PHP и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Python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можно добавить с помощью плагинов.</a:t>
            </a:r>
          </a:p>
          <a:p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IntelliJ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IDEA доступна для систем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Windows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macOS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и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Linux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 Ключевые функции:</a:t>
            </a:r>
          </a:p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 Умное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автодополнение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которое предлагает элементы кода исходя из текущего контекста;</a:t>
            </a:r>
          </a:p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 Встроенная отладка;</a:t>
            </a:r>
          </a:p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 Встроенная интеграция с системами контроля версий;</a:t>
            </a:r>
          </a:p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 Интеграция с инструментами сборки, такими как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Apache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Maven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Gradle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и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Webpack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</a:p>
          <a:p>
            <a:pPr algn="ctr"/>
            <a:endParaRPr lang="ru-RU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074" name="Picture 2" descr="IntelliJ IDEA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4991100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67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402965" y="-171450"/>
            <a:ext cx="1292173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PyCharm</a:t>
            </a:r>
            <a:endParaRPr lang="en-US" sz="6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8125" y="697826"/>
            <a:ext cx="11953875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Если вы занимаетесь разработкой на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Python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то присмотритесь к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PyCharm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— ещё одной IDE от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JetBrains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 Как и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IntelliJ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она поддерживается всеми тремя основными операционными системами.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Professional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-лицензия включает поддержку HTML,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JavaScript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и CSS. Кроме того, вы всегда можете расширить функционал с помощью плагинов.</a:t>
            </a:r>
          </a:p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С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PyCharm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вам будут доступны:</a:t>
            </a:r>
          </a:p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Автодополнение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кода и автоматический поиск ошибок;</a:t>
            </a:r>
          </a:p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 Интеллектуальная навигация по проекту;</a:t>
            </a:r>
          </a:p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 Встроенные отладчик, профилировщик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Python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и терминал;</a:t>
            </a:r>
          </a:p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 Интеграция с популярными системами контроля версий, а также с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Jupyter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Notebook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Anaconda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и другими библиотеками.</a:t>
            </a:r>
          </a:p>
          <a:p>
            <a:pPr algn="ctr"/>
            <a:endParaRPr lang="ru-RU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098" name="Picture 2" descr="PyCharm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49" y="4378325"/>
            <a:ext cx="2479675" cy="247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2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402965" y="-171450"/>
            <a:ext cx="1292173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PhpStorm</a:t>
            </a:r>
            <a:endParaRPr lang="en-US" sz="6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8125" y="697826"/>
            <a:ext cx="11953875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Если вам больше по душе PHP, то обратите внимание на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PhpStorm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от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JetBrains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 Эта IDE имеет много общего с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IntelliJ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IDEA и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PyCharm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 Вы можете использовать её на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Windows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macOS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и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Linux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и она поддерживает разработку на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JavaScript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CSS и HTML.</a:t>
            </a:r>
          </a:p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Кроме того,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PhpStorm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рекомендуется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JetBrains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для работы с популярными CMS: например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WordPress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Drupal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Joomla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и другими.</a:t>
            </a:r>
          </a:p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Функциональность включает в себя:</a:t>
            </a:r>
          </a:p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Автодополнение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кода и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рефакторинг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;</a:t>
            </a:r>
          </a:p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 Эффективные функции навигации;</a:t>
            </a:r>
          </a:p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 Встроенная интеграция с системами контроля версий, инструменты командной строки, управление базами данных SQL;</a:t>
            </a:r>
          </a:p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 Визуальный отладчик и функция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Live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Edit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позволяющая сразу посмотреть, как будут выглядеть изменения в браузере.</a:t>
            </a:r>
          </a:p>
          <a:p>
            <a:pPr algn="ctr"/>
            <a:endParaRPr lang="ru-RU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122" name="Picture 2" descr="PhpStorm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59" y="4892634"/>
            <a:ext cx="1962191" cy="196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65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402965" y="-171450"/>
            <a:ext cx="1292173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WebStorm</a:t>
            </a:r>
            <a:endParaRPr lang="en-US" sz="6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8125" y="697826"/>
            <a:ext cx="11953875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Для разработчиков на </a:t>
            </a:r>
            <a:r>
              <a:rPr lang="en-GB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JavaScript </a:t>
            </a:r>
            <a:r>
              <a:rPr lang="en-GB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JetBrains</a:t>
            </a:r>
            <a:r>
              <a:rPr lang="en-GB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предлагает платформу </a:t>
            </a:r>
            <a:r>
              <a:rPr lang="en-GB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WebStorm</a:t>
            </a:r>
            <a:r>
              <a:rPr lang="en-GB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 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Она поддерживает популярные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фреймворки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для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фронтенда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(</a:t>
            </a:r>
            <a:r>
              <a:rPr lang="en-GB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Angular, React, Vue.js) 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и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бэкенда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(</a:t>
            </a:r>
            <a:r>
              <a:rPr lang="en-GB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Node.js, Meteor). 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Среди преимуществ </a:t>
            </a:r>
            <a:r>
              <a:rPr lang="en-GB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IDE 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можно выделить:</a:t>
            </a:r>
          </a:p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 Умное </a:t>
            </a:r>
            <a:r>
              <a:rPr lang="ru-RU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автодополнение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кода;</a:t>
            </a:r>
          </a:p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 Встроенный отладчик;</a:t>
            </a:r>
          </a:p>
          <a:p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 Инструменты для тестирования </a:t>
            </a:r>
            <a:r>
              <a:rPr lang="en-GB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Karma, Mocha, Protractor 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и </a:t>
            </a:r>
            <a:r>
              <a:rPr lang="en-GB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Jest;</a:t>
            </a:r>
          </a:p>
          <a:p>
            <a:r>
              <a:rPr lang="en-GB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 </a:t>
            </a:r>
            <a:r>
              <a:rPr lang="ru-R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Интеграция с популярными системами контролями версий.</a:t>
            </a:r>
          </a:p>
          <a:p>
            <a:pPr algn="ctr"/>
            <a:endParaRPr lang="ru-RU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146" name="Picture 2" descr="WebStorm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99" y="3310751"/>
            <a:ext cx="3352801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892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782</Words>
  <Application>Microsoft Office PowerPoint</Application>
  <PresentationFormat>Широкоэкранный</PresentationFormat>
  <Paragraphs>53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8</cp:revision>
  <dcterms:created xsi:type="dcterms:W3CDTF">2022-06-26T13:40:33Z</dcterms:created>
  <dcterms:modified xsi:type="dcterms:W3CDTF">2022-06-26T20:19:55Z</dcterms:modified>
</cp:coreProperties>
</file>