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15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1C83-E53E-43CF-A64A-0E4EC9D9589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1BC2-92E5-410B-8AEF-6C4FDE4559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3%D0%BF%D1%80%D0%B0%D0%B2%D0%BB%D0%B5%D0%BD%D0%B8%D0%B5_%D1%80%D0%B0%D0%B7%D1%80%D0%B0%D0%B1%D0%BE%D1%82%D0%BA%D0%BE%D0%B9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secretmag.ru/enciklopediya/chto-takoe-freimvork-obyasnyaem-prostymi-slovami.htm" TargetMode="External"/><Relationship Id="rId2" Type="http://schemas.openxmlformats.org/officeDocument/2006/relationships/hyperlink" Target="https://www.atlassian.com/ru/work-management/project-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dstartup.ru/db/kanban-board#:~:text=%D0%9A%D0%B0%D0%BD%D0%B1%D0%B0%D0%BD%20%D0%B4%D0%BE%D1%81%D0%BA%D0%B0%20%E2%80%94%20%D0%BF%D1%80%D0%B8%D0%BC%D0%B5%D1%80%D1%8B-,%D0%9A%D0%B0%D0%BD%D0%B1%D0%B0%D0%BD%E2%80%93%D0%B4%D0%BE%D1%81%D0%BA%D0%B0%20%E2%80%94%20%D1%8D%D1%82%D0%BE%20%D0%B8%D0%BD%D1%81%D1%82%D1%80%D1%83%D0%BC%D0%B5%D0%BD%D1%82%2C%20%D0%BA%D0%BE%D1%82%D0%BE%D1%80%D1%8B%D0%B9%20%D0%B2%D0%B8%D0%B7%D1%83%D0%B0%D0%BB%D0%B8%D0%B7%D0%B8%D1%80%D1%83%D0%B5%D1%82%20%D0%B7%D0%B0%D0%B4%D0%B0%D1%87%D0%B8%2C%20%D0%BF%D0%BE%D0%BA%D0%B0%D0%B7%D1%8B%D0%B2%D0%B0%D0%B5%D1%82,%D0%B2%20%D0%BF%D1%80%D0%BE%D1%86%D0%B5%D1%81%D1%81%D0%B5%2C%20%D1%82%D0%B5%D1%81%D1%82%D0%B8%D1%80%D1%83%D0%B5%D1%82%D1%81%D1%8F%2C%20%D0%B3%D0%BE%D1%82%D0%BE%D0%B2%D0%BE." TargetMode="External"/><Relationship Id="rId5" Type="http://schemas.openxmlformats.org/officeDocument/2006/relationships/hyperlink" Target="https://practicum.yandex.ru/blog/metodologii-upravleniya-proektami/#:~:text=%D0%9C%D0%B5%D1%82%D0%BE%D0%B4%D0%BE%D0%BB%D0%BE%D0%B3%D0%B8%D1%8F%20%D1%83%D0%BF%D1%80%D0%B0%D0%B2%D0%BB%D0%B5%D0%BD%D0%B8%D1%8F%20%D0%BF%D1%80%D0%BE%D0%B5%D0%BA%D1%82%D0%B0%D0%BC%D0%B8%20%E2%80%94%20%D1%8D%D1%82%D0%BE%20%D1%81%D1%82%D0%B0%D0%BD%D0%B4%D0%B0%D1%80%D1%82,%D0%9E%D0%BD%D0%B0%20%D0%B2%D0%BA%D0%BB%D1%8E%D1%87%D0%B0%D0%B5%D1%82%20%D0%B2%20%D1%81%D0%B5%D0%B1%D1%8F%3A&amp;text=%D0%9A%D0%BE%D0%BD%D0%BA%D1%80%D0%B5%D1%82%D0%BD%D1%8B%D0%B5%20%D0%BF%D1%80%D0%B8%D0%BD%D1%86%D0%B8%D0%BF%D1%8B%20%D1%80%D0%B0%D0%B1%D0%BE%D1%82%D1%8B%3A%20%D1%81%D0%BF%D0%BE%D1%81%D0%BE%D0%B1%D1%8B%20%D0%BE%D1%86%D0%B5%D0%BD%D0%BA%D0%B8,%D0%BE%D1%82%D0%B4%D0%B5%D0%BB%D0%B0%D0%BC%D0%B8%2C%20%D1%81%D1%82%D0%B0%D0%BD%D0%B4%D0%B0%D1%80%D1%82%D1%8B%20%D0%B4%D0%BB%D1%8F%20%D1%81%D0%BE%D0%B2%D0%BC%D0%B5%D1%81%D1%82%D0%BD%D0%BE%D0%B9%20%D1%80%D0%B0%D0%B1%D0%BE%D1%82%D1%8B." TargetMode="External"/><Relationship Id="rId4" Type="http://schemas.openxmlformats.org/officeDocument/2006/relationships/hyperlink" Target="https://synergy.ru/akademiya/upravlenie/instrumentyi_upravleniya_proektami_top_10_samyix_ispolzuemyix_programm#:~:text=%D0%98%D0%BD%D1%81%D1%82%D1%80%D1%83%D0%BC%D0%B5%D0%BD%D1%82%D1%8B%20%D1%83%D0%BF%D1%80%D0%B0%D0%B2%D0%BB%D0%B5%D0%BD%D0%B8%D1%8F%20%D0%BF%D1%80%D0%BE%D0%B5%D0%BA%D1%82%D0%B0%D0%BC%D0%B8%20%E2%80%94%20%D1%8D%D1%82%D0%BE%20%D0%BF%D1%80%D0%BE%D0%B3%D1%80%D0%B0%D0%BC%D0%BC%D1%8B,%2D%D0%BB%D0%B8%D1%81%D1%82%2C%20%D0%B0%D0%B2%D1%82%D0%BE%D0%BC%D0%B0%D1%82%D0%B8%D1%87%D0%B5%D1%81%D0%BA%D0%B8%D0%B5%20%D0%BD%D0%B0%D0%BF%D0%BE%D0%BC%D0%B8%D0%BD%D0%B0%D0%BD%D0%B8%D1%8F)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225631"/>
            <a:ext cx="9144000" cy="2747015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образовательного ресурса «Яндекс-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2779" y="2818266"/>
            <a:ext cx="9068790" cy="1421225"/>
          </a:xfrm>
        </p:spPr>
        <p:txBody>
          <a:bodyPr>
            <a:noAutofit/>
          </a:bodyPr>
          <a:lstStyle/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Обучающегося 4 курса</a:t>
            </a:r>
          </a:p>
          <a:p>
            <a:pPr algn="r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Егора Витальевича</a:t>
            </a:r>
          </a:p>
          <a:p>
            <a:pPr algn="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педагогических наук, доцент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Гончарова Светлана Викторовна</a:t>
            </a:r>
          </a:p>
          <a:p>
            <a:pPr algn="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636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проектирование и разработка образовательного интернет ресурса, посвященного обучению аспектам работы в программе, позволяющей управлять программными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16536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инструменты управления проектами, в особенности Яндекс-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 особенности работы с ними.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разработка электронного образовательного ресурса для обучения работе с инструментом УПП. Конкретно был выбран инструмент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Яндекс.Трекер — Обучение — Яндекс Реклама — Онлайн-обучение Яндек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43" y="33194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5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53" y="1448790"/>
            <a:ext cx="11899076" cy="516576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стала разработка образовательного ресурса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 поставленной цели необходимо решить следующие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обобщить знания о различных системах управления программными проектами на основе литературы существующих систем. Проанализировать и синтезировать знания о системе 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способах работы с ней и её интеграции. Провести сравнение с синтезированной информацией о других инструментах УПП.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работы с системой 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Составить лекции, практические задания и тестовые материалы для пользователей.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электронный образовательный ресурс «Яндекс-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программными проектами». Провести тестирование разработанной системы и тестовое развёртывание.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6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6813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3722"/>
            <a:ext cx="10515600" cy="5572703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проектами (УП) – это действия по согласованию процессов, инструментов, участников команды и навыков с целью выпускать проекты, которые отвечают поставленной цели и требованиям.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https://www.atlassian.com/ru/work-management/project-management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программными проектами (УПП) – особый вид управления проектами, в рамках которого происходит планирование, отслеживание и контроль за проектами по разработке программного обеспечения.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https://ru.wikipedia.org/wiki/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Управление_разработкой_программного_обеспечения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управления программными проектами – это программы, которые позволяют автоматизировать популярные методики управления проектами.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https://synergy.ru/akademiya/upravlenie/instrumentyi_upravleniya_proektami_top_10_samyix_ispolzuemyix_programm#:~:text=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Инструменты%20управления%20проектами%20—%20это%20программы,-лист%2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автоматические%20напоминания).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Методологии УПП – это стандарт ведения проектов от старта до завершения.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(https://practicum.yandex.ru/blog/metodologii-upravleniya-proektami/#:~:text=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Методология%20управления%20проектами%20—%20это%20стандарт,Она%20включает%20в%20себя%3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A&amp;text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Конкретные%20принципы%20работы%3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способы%20оценки,отделами%2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стандарты%20для%20совместной%20работы.)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Доски Задач – это инструмент, который визуализирует задачи, показывает, кто и чем занимается, как движется работа над проектом.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https://leadstartup.ru/db/kanban-board#:~:text=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Канбан%20доска%20—%20примеры-,Канбан–доска%20—%20это%20инструмент%2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который%20визуализирует%20задачи%2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показывает,в%20процессе%2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тестируется%2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C%20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готово.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– готовая модель в IT, заготовка, шаблон для программной платформы, на основе которого можно дописать собственный код.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https://secretmag.ru/enciklopediya/chto-takoe-freimvork-obyasnyaem-prostymi-slovami.htm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51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теоретической части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и проанализированы возможности и особенности инструментов управления в общем.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рассмотрены, проанализированы и сравнены наиболее популярные решения в управлении программными проектами: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Jira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Asana.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 подробностях рассмотрены возможности и функции программы Яндекс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Jira | Программное обеспечение для отслеживания задач и проек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54" y="4953000"/>
            <a:ext cx="1780309" cy="17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иложения в Google Play – Trell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13119" r="13534" b="13661"/>
          <a:stretch/>
        </p:blipFill>
        <p:spPr bwMode="auto">
          <a:xfrm>
            <a:off x="1840674" y="4953000"/>
            <a:ext cx="1615045" cy="159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риложения в Google Play – Asana: работа в одном мест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98" y="4825133"/>
            <a:ext cx="1908175" cy="19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7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и проработаны учебные материалы: лекции, практики и тесты.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техническое задание для программного продукта.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продуман план электронного ресурса.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разработан, наполнен и выгружен электронный образовательный ресурс «Яндекс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программными проектами».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проведённой работы была доказана важность и полезность информационных ресурсов в управлении программными проектами, и Яндекс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’а в частности. Были проанализированы и изучены многочисленные материалы по темам управления проектами, инструментов управления программными проектами, работы с ними, а также о создании образовательных систем и разработке веб-ресурсов. Было проведено сравнение различных методологий управления проектами, а также сравнение различных инструментов управления проектами. В итоге, после анализа всех подходящих инструментов, создания обучающих материалов, планирования и разработки, был создан веб-ресурс «Яндекс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программными проектами».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все поставленные цели и задачи и был достигнут желаемый результат.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599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  Разработка электронного образовательного ресурса «Яндекс-трекер для управления программными проектами»</vt:lpstr>
      <vt:lpstr>Актуальность работы</vt:lpstr>
      <vt:lpstr>Объект исследования</vt:lpstr>
      <vt:lpstr>Предмет исследования</vt:lpstr>
      <vt:lpstr>Цели и задачи работы</vt:lpstr>
      <vt:lpstr>Основные понятия</vt:lpstr>
      <vt:lpstr>Результаты теоретической части</vt:lpstr>
      <vt:lpstr>Результаты практической части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Разработка электронного образовательного ресурса «Яндекс-трекер для управления программными проектами»</dc:title>
  <dc:creator>Admin</dc:creator>
  <cp:lastModifiedBy>Admin</cp:lastModifiedBy>
  <cp:revision>10</cp:revision>
  <dcterms:created xsi:type="dcterms:W3CDTF">2023-05-23T22:00:01Z</dcterms:created>
  <dcterms:modified xsi:type="dcterms:W3CDTF">2023-05-23T23:20:10Z</dcterms:modified>
</cp:coreProperties>
</file>