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72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1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2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8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4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8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0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9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0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F951-3405-4829-AE14-7892B66EA2A4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B72F-0361-4638-9AA6-E748F5FC5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4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8800" y="0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веб-разработчика в составе браузера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0" y="5203766"/>
            <a:ext cx="8711738" cy="1654233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одготовил студент 2 курса ИВТ, Института Информационных Технологий и Технологического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99096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8800" y="0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CSS-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редактора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1" y="1862050"/>
            <a:ext cx="4023360" cy="4488873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По-умолчанию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CSS-редактор отображает CSS-свойства, применённые к текущему выбранному элементу:</a:t>
            </a:r>
          </a:p>
        </p:txBody>
      </p:sp>
      <p:pic>
        <p:nvPicPr>
          <p:cNvPr id="6" name="Google Shape;11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4669" y="1573186"/>
            <a:ext cx="4376175" cy="506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32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8800" y="0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полезные функции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0" y="1778924"/>
            <a:ext cx="8711738" cy="4854632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Свойства, применённые к текущему элементу, отображаются в порядке убывания приоритета.</a:t>
            </a:r>
          </a:p>
          <a:p>
            <a:endParaRPr lang="ru-RU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Можно убирать галочки напротив свойств для того чтобы видеть, что получится, если их удалить.</a:t>
            </a:r>
          </a:p>
          <a:p>
            <a:endParaRPr lang="ru-RU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Если нажать на маленькую стрелочку рядом со свойством, то можно увидеть все его эквиваленты.</a:t>
            </a:r>
          </a:p>
        </p:txBody>
      </p:sp>
    </p:spTree>
    <p:extLst>
      <p:ext uri="{BB962C8B-B14F-4D97-AF65-F5344CB8AC3E}">
        <p14:creationId xmlns:p14="http://schemas.microsoft.com/office/powerpoint/2010/main" val="114162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0035" y="332509"/>
            <a:ext cx="9809019" cy="621792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Если нажать на имя свойства или его значение, то откроется текстовое окошко, в котором можно задать новые значения и увидеть, как изменится элемент с новыми значениями.</a:t>
            </a:r>
          </a:p>
          <a:p>
            <a:endParaRPr lang="ru-RU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Рядом с каждым свойством указаны имя файла и номер строки. где располагается это свойство. Щелчок по этому пути перенесёт в окно, где можно редактировать этот CSS и сохранить.</a:t>
            </a:r>
          </a:p>
          <a:p>
            <a:endParaRPr lang="ru-RU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Можно также нажать на закрывающую фигурную скобку любого свойства, чтобы вывести текстовое поле на новую строку, где можно написать совершенно новую декларацию для Вашей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75250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8800" y="0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 разработчика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3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799" y="1995055"/>
            <a:ext cx="8711739" cy="4862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62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28800" y="266007"/>
            <a:ext cx="8661862" cy="635092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Позволяет осуществлять отладку </a:t>
            </a:r>
            <a:r>
              <a:rPr lang="ru-RU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кода.</a:t>
            </a:r>
          </a:p>
          <a:p>
            <a:endParaRPr lang="ru-RU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Позволяет загружать </a:t>
            </a:r>
            <a:r>
              <a:rPr lang="ru-RU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вопреки порядку загрузки скрипта в браузере, и докладывает об ошибках как только браузер пытается выполнить код.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Можно вводить свой код и запускать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65661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61803" y="2812473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6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8800" y="0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инструментов разработчика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0" y="1931322"/>
            <a:ext cx="3640975" cy="4677295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несколько основных вариантов, для того чтобы отобразить панель разработчика.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769" y="1679924"/>
            <a:ext cx="6319231" cy="51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8800" y="0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Горячие клавиши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79666" y="2263833"/>
            <a:ext cx="9410006" cy="31394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Shift + I,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Explorer. (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клавиша -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F12)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OS X. (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сочетание клавиш - ⌘ + ⌥ +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)</a:t>
            </a:r>
          </a:p>
        </p:txBody>
      </p:sp>
    </p:spTree>
    <p:extLst>
      <p:ext uri="{BB962C8B-B14F-4D97-AF65-F5344CB8AC3E}">
        <p14:creationId xmlns:p14="http://schemas.microsoft.com/office/powerpoint/2010/main" val="100773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8800" y="0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Меню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828800"/>
            <a:ext cx="12192000" cy="484632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Открыть меню  ➤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➤ Инструменты разработки, или Инструменты ➤ Веб-разработка ➤ Инструменты разработки</a:t>
            </a:r>
          </a:p>
          <a:p>
            <a:endParaRPr lang="ru-RU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Дополнительные инструменты ➤ Инструменты разработчика</a:t>
            </a:r>
          </a:p>
          <a:p>
            <a:endParaRPr lang="ru-RU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Разработка ➤ Показать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Inspector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Если Вы не видите меню "Разработка", зайдите в 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➤ Настройки ➤ Дополнительно,  и проверьте стоит ли галочка напротив "Показать меню разработки". </a:t>
            </a:r>
          </a:p>
          <a:p>
            <a:endParaRPr lang="ru-RU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Меню ➤ Разработка ➤ Инструменты разработчика. Если Вы не видите меню "Разработка",  включите его отображение, перейдя в Меню ➤ Другие инструменты ➤ Показать меню разработчика.</a:t>
            </a:r>
          </a:p>
        </p:txBody>
      </p:sp>
    </p:spTree>
    <p:extLst>
      <p:ext uri="{BB962C8B-B14F-4D97-AF65-F5344CB8AC3E}">
        <p14:creationId xmlns:p14="http://schemas.microsoft.com/office/powerpoint/2010/main" val="187933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8800" y="0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Контекстное меню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0" y="1670859"/>
            <a:ext cx="8711738" cy="4838007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Нажмите правой кнопкой мыши на любом участке веб-страницы (</a:t>
            </a:r>
            <a:r>
              <a:rPr lang="ru-RU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-клик для </a:t>
            </a:r>
            <a:r>
              <a:rPr lang="ru-RU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появится контекстное меню, в котором нужно выбрать пункт Исследовать Элемент (или Посмотреть код элемента). </a:t>
            </a:r>
          </a:p>
          <a:p>
            <a:endParaRPr lang="ru-RU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способ отобразит вам код того элемента, на котором вы щёлкнули.</a:t>
            </a:r>
          </a:p>
        </p:txBody>
      </p:sp>
    </p:spTree>
    <p:extLst>
      <p:ext uri="{BB962C8B-B14F-4D97-AF65-F5344CB8AC3E}">
        <p14:creationId xmlns:p14="http://schemas.microsoft.com/office/powerpoint/2010/main" val="14966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8800" y="0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Inspector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DOM обозреватель и CSS редактор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0" y="1629294"/>
            <a:ext cx="8711738" cy="5095702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Иначе может называться </a:t>
            </a:r>
            <a:r>
              <a:rPr lang="ru-RU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Этот инструмент позволяет увидеть, как HTML-код и CSS-код выглядит на странице в настоящем времени. </a:t>
            </a:r>
          </a:p>
          <a:p>
            <a:endParaRPr lang="ru-RU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он позволяет редактировать в реальном времени HTML и CSS. Внесённые изменения можно увидеть непосредственно в окне браузера.</a:t>
            </a:r>
          </a:p>
        </p:txBody>
      </p:sp>
    </p:spTree>
    <p:extLst>
      <p:ext uri="{BB962C8B-B14F-4D97-AF65-F5344CB8AC3E}">
        <p14:creationId xmlns:p14="http://schemas.microsoft.com/office/powerpoint/2010/main" val="218469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9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4930" y="0"/>
            <a:ext cx="1017712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24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8800" y="0"/>
            <a:ext cx="8711738" cy="146304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inspector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0" y="1729047"/>
            <a:ext cx="3790604" cy="4904509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ПКМ на HTML-элемент отобразится контекстное меню. В разных браузерах пункты могут отличаться, но основные будут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 же:</a:t>
            </a:r>
          </a:p>
        </p:txBody>
      </p:sp>
      <p:pic>
        <p:nvPicPr>
          <p:cNvPr id="6" name="Google Shape;105;p20"/>
          <p:cNvPicPr preferRelativeResize="0"/>
          <p:nvPr/>
        </p:nvPicPr>
        <p:blipFill rotWithShape="1">
          <a:blip r:embed="rId2">
            <a:alphaModFix/>
          </a:blip>
          <a:srcRect l="60239" t="9050" r="17864" b="46969"/>
          <a:stretch/>
        </p:blipFill>
        <p:spPr>
          <a:xfrm>
            <a:off x="6067236" y="1579280"/>
            <a:ext cx="4473302" cy="505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2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28800" y="216132"/>
            <a:ext cx="8711738" cy="640080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Удаляет текущий элемент.</a:t>
            </a:r>
          </a:p>
          <a:p>
            <a:endParaRPr lang="ru-RU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HTML. Позволяет редактировать HTML и видеть результат "вживую". Очень полезно для отладки и тестирования.</a:t>
            </a:r>
          </a:p>
          <a:p>
            <a:endParaRPr lang="ru-RU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:</a:t>
            </a:r>
            <a:r>
              <a:rPr lang="ru-RU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/:</a:t>
            </a:r>
            <a:r>
              <a:rPr lang="ru-RU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/:</a:t>
            </a:r>
            <a:r>
              <a:rPr lang="ru-RU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Заставляет элементы переключить своё состояние на то, к которому применён ваш стиль.</a:t>
            </a:r>
          </a:p>
          <a:p>
            <a:endParaRPr lang="ru-RU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Сopy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Копирует текущий выделенный HTML.</a:t>
            </a:r>
          </a:p>
        </p:txBody>
      </p:sp>
    </p:spTree>
    <p:extLst>
      <p:ext uri="{BB962C8B-B14F-4D97-AF65-F5344CB8AC3E}">
        <p14:creationId xmlns:p14="http://schemas.microsoft.com/office/powerpoint/2010/main" val="107222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550</Words>
  <Application>Microsoft Office PowerPoint</Application>
  <PresentationFormat>Широкоэкранный</PresentationFormat>
  <Paragraphs>55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</cp:revision>
  <dcterms:created xsi:type="dcterms:W3CDTF">2021-07-06T14:44:02Z</dcterms:created>
  <dcterms:modified xsi:type="dcterms:W3CDTF">2021-07-06T15:32:30Z</dcterms:modified>
</cp:coreProperties>
</file>