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ct val="100000"/>
              <a:buFont typeface="Century Gothic"/>
              <a:buNone/>
            </a:pPr>
            <a:r>
              <a:rPr b="1" lang="ru-RU" sz="4000">
                <a:solidFill>
                  <a:srgbClr val="EBEBEB"/>
                </a:solidFill>
                <a:highlight>
                  <a:schemeClr val="dk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КУРСОВОЙ ПРОЕКТ</a:t>
            </a:r>
            <a:br>
              <a:rPr lang="ru-RU" sz="4000">
                <a:solidFill>
                  <a:srgbClr val="EBEBEB"/>
                </a:solidFill>
                <a:highlight>
                  <a:schemeClr val="dk1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ru-RU" sz="4000">
                <a:solidFill>
                  <a:srgbClr val="EBEBEB"/>
                </a:solidFill>
                <a:highlight>
                  <a:schemeClr val="dk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По МДК.01.02 «Прикладное программирование»</a:t>
            </a:r>
            <a:br>
              <a:rPr lang="ru-RU" sz="4000">
                <a:solidFill>
                  <a:srgbClr val="EBEBEB"/>
                </a:solidFill>
                <a:highlight>
                  <a:schemeClr val="dk1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ru-RU" sz="4000">
                <a:solidFill>
                  <a:srgbClr val="EBEBEB"/>
                </a:solidFill>
                <a:highlight>
                  <a:schemeClr val="dk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Тема: «Телеграм бот “Елена бот”»</a:t>
            </a:r>
            <a:endParaRPr sz="4000">
              <a:solidFill>
                <a:srgbClr val="EBEBEB"/>
              </a:solidFill>
              <a:highlight>
                <a:schemeClr val="dk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ru-RU" sz="2000">
                <a:solidFill>
                  <a:srgbClr val="86D1D8"/>
                </a:solidFill>
                <a:highlight>
                  <a:srgbClr val="232323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ВЫПОЛНИЛ СТУДЕНТ</a:t>
            </a:r>
            <a:endParaRPr sz="2000">
              <a:solidFill>
                <a:srgbClr val="86D1D8"/>
              </a:solidFill>
              <a:highlight>
                <a:srgbClr val="23232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ru-RU" sz="2000">
                <a:solidFill>
                  <a:srgbClr val="86D1D8"/>
                </a:solidFill>
                <a:highlight>
                  <a:srgbClr val="232323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Курбанов Егор Анатольевич</a:t>
            </a:r>
            <a:endParaRPr sz="2000">
              <a:solidFill>
                <a:srgbClr val="86D1D8"/>
              </a:solidFill>
              <a:highlight>
                <a:srgbClr val="23232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ru-RU" sz="2000">
                <a:solidFill>
                  <a:srgbClr val="86D1D8"/>
                </a:solidFill>
                <a:highlight>
                  <a:srgbClr val="232323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П3-19</a:t>
            </a:r>
            <a:endParaRPr b="1" sz="2000">
              <a:solidFill>
                <a:srgbClr val="86D1D8"/>
              </a:solidFill>
              <a:highlight>
                <a:srgbClr val="232323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highlight>
                <a:srgbClr val="232323"/>
              </a:highlight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3. Анализ работы созданной программы.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2966852" y="6488668"/>
            <a:ext cx="6258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2 –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Выбор пола собеседника и поиск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875" y="2562288"/>
            <a:ext cx="40862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Тест функций бота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2966852" y="6488668"/>
            <a:ext cx="6258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3 –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тест бота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38" y="1690688"/>
            <a:ext cx="86963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Итоги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pyTelegramBotAPI</a:t>
            </a:r>
            <a:r>
              <a:rPr lang="ru-RU"/>
              <a:t> – отличная библиотека для быстрой разработки телеграм бота на Python;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Этап проектирования является одним из самых важных для разработки программы;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Анализ рисков является наиболее важным в тестировании программы.</a:t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работы была произведена разработка и создание телеграм-бота на языке python, используя IDE pycharm и библиотеку </a:t>
            </a:r>
            <a:r>
              <a:rPr lang="ru-RU" sz="2900">
                <a:latin typeface="Times New Roman"/>
                <a:ea typeface="Times New Roman"/>
                <a:cs typeface="Times New Roman"/>
                <a:sym typeface="Times New Roman"/>
              </a:rPr>
              <a:t>pyTelegramBotAPI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Поставленные задачи были выполнены, цель достигнута.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Список использованной литературы и интернет - ресурсов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b="1" lang="ru-RU" sz="2400">
                <a:solidFill>
                  <a:srgbClr val="2323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Основы программирования на примере языка Python. Д. Ю. Федоров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b="1" lang="ru-RU" sz="2400">
                <a:solidFill>
                  <a:srgbClr val="2323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3 и PyQt Разработка приложений. Прохоренок Н. А.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b="1" lang="ru-RU" sz="2400">
                <a:solidFill>
                  <a:srgbClr val="2323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Изучаем Python, 4-е издание. Марк Лутц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b="1" lang="ru-RU" sz="2400">
                <a:solidFill>
                  <a:srgbClr val="2323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Автостопом по Python. Кеннет Рейтц, Таня Шлюссер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 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5641525" y="5586575"/>
            <a:ext cx="6354300" cy="10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ru-RU" sz="3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740">
                <a:latin typeface="Times New Roman"/>
                <a:ea typeface="Times New Roman"/>
                <a:cs typeface="Times New Roman"/>
                <a:sym typeface="Times New Roman"/>
              </a:rPr>
              <a:t>Курбанов Егор</a:t>
            </a:r>
            <a:r>
              <a:rPr lang="ru-RU" sz="2740">
                <a:latin typeface="Times New Roman"/>
                <a:ea typeface="Times New Roman"/>
                <a:cs typeface="Times New Roman"/>
                <a:sym typeface="Times New Roman"/>
              </a:rPr>
              <a:t> Анатольевич 2022г.</a:t>
            </a:r>
            <a:endParaRPr sz="27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ru-RU" sz="2740">
                <a:latin typeface="Times New Roman"/>
                <a:ea typeface="Times New Roman"/>
                <a:cs typeface="Times New Roman"/>
                <a:sym typeface="Times New Roman"/>
              </a:rPr>
              <a:t>         Почта: rikikmail@yandex.ru</a:t>
            </a:r>
            <a:endParaRPr sz="27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ru-RU" sz="2740">
                <a:latin typeface="Times New Roman"/>
                <a:ea typeface="Times New Roman"/>
                <a:cs typeface="Times New Roman"/>
                <a:sym typeface="Times New Roman"/>
              </a:rPr>
              <a:t>         Номер телефона: -</a:t>
            </a:r>
            <a:endParaRPr sz="27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ru-RU" sz="274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27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ru-RU" sz="274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27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771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136342"/>
            <a:ext cx="10515600" cy="5040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На данный момент представители данного вида развлекательных программ являются широко востребованными среди пользователей, вариации их видов и реализации практически не ограничены а новые версии программы могут представлять собой создание как новых уровней старой версии, так и обновление уже имеющихся. Но разумеется, главной причиной выбора именно платформера был именно тот факт, что как сказано выше, можно охватить максимально возможную аудиторию пользователей всех возрастов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Разработка и создание телеграм бота на языке python, используя IDE pycharm и библиотеку pyTelegramBotAPI.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/>
            </a:pP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Анализ предметной области с точки зрения разработки программы;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/>
            </a:pP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Создание телеграм бота;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/>
            </a:pP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Анализ работы созданной программы.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Анализ предметной области с точки зрения разработки программы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b="1" lang="ru-RU" sz="29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Бот</a:t>
            </a:r>
            <a:r>
              <a:rPr lang="ru-RU" sz="29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lang="ru-RU" sz="29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это</a:t>
            </a:r>
            <a:r>
              <a:rPr lang="ru-RU" sz="29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программа, которая создана, чтобы выполнять однотипные и повторяемые задачи по определенному алгоритму. Она экономит время людей беря на себя рутинные функции, а работает через интерфейсы со скоростью, которая намного выше человеческой. </a:t>
            </a:r>
            <a:r>
              <a:rPr b="1" lang="ru-RU" sz="29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Бот</a:t>
            </a:r>
            <a:r>
              <a:rPr lang="ru-RU" sz="29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сокращенное от «робот».</a:t>
            </a:r>
            <a:endParaRPr sz="2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Для создания ботов есть несколько библиотек, но так как библиотекой данной для данной курсовой работы была выбрана библиотека </a:t>
            </a:r>
            <a:r>
              <a:rPr lang="ru-RU" sz="2950">
                <a:latin typeface="Times New Roman"/>
                <a:ea typeface="Times New Roman"/>
                <a:cs typeface="Times New Roman"/>
                <a:sym typeface="Times New Roman"/>
              </a:rPr>
              <a:t>pyTelegramBotAPI</a:t>
            </a: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, речь пойдет о ней. Средства библиотеки </a:t>
            </a:r>
            <a:r>
              <a:rPr lang="ru-RU" sz="2950">
                <a:latin typeface="Times New Roman"/>
                <a:ea typeface="Times New Roman"/>
                <a:cs typeface="Times New Roman"/>
                <a:sym typeface="Times New Roman"/>
              </a:rPr>
              <a:t>pyTelegramBotAPI</a:t>
            </a: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 позволяют создавать ботов с использованием встроенных функций.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Анализ предметной области с точки зрения разработки программы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b="1" lang="ru-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r>
              <a:rPr lang="ru-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ru-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lang="ru-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-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Programming</a:t>
            </a:r>
            <a:r>
              <a:rPr lang="ru-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-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r>
              <a:rPr lang="ru-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или интерфейс программирования приложений) — это совокупность инструментов и функций в виде интерфейса для создания новых приложений, благодаря которому одна программа будет взаимодействовать с другой.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ru-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API </a:t>
            </a:r>
            <a:r>
              <a:rPr lang="ru-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используется для разных целей, в нашем случае - получение данных по запросам пользователя и выдавать это в чате с ботом  </a:t>
            </a:r>
            <a:r>
              <a:rPr b="1" lang="ru-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Создание телеграм бота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Этапы планирования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Этап 1. Введение;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Этап 2. Анализ рисков;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Этап 3. Программные ресурсы;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Этап 4 реализация планов;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3. Анализ работы созданной программы.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Для проверки работоспособности программы помимо тестирования проведенного выше, дополнительно были проведены стресс-тесты программы (нажатие практически всех возможных клавиш), которые выявили абсолютную невосприимчивость программы к подобного рода процедурам, запланированный функционал был реализован весь, ошибки в работе программе не возникали.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3. Анализ работы созданной программы.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966852" y="6488668"/>
            <a:ext cx="6258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1 –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Главное меню бота после выбора пола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8" y="3246713"/>
            <a:ext cx="85820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