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5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22.04.2023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22.04.2023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22.04.2023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22.04.2023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22.04.2023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22.04.2023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22.04.2023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98088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МИНИСТЕРСТВО ОБРАЗОВАНИЯ МОСКОВСКОЙ ОБЛАСТИ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Государственное бюджетное профессиональное образовательное учреждение 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Московской области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«ДМИТРОВСКИЙ ТЕХНИКУМ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035" y="2348880"/>
            <a:ext cx="9063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ВЫПУСКНАЯ КВАЛИФИКАЦИОННАЯ РАБОТА НА ТЕМУ: </a:t>
            </a:r>
          </a:p>
          <a:p>
            <a:pPr algn="ctr"/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автоматизированной системы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для организации</a:t>
            </a:r>
          </a:p>
          <a:p>
            <a:pPr algn="ctr"/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ООО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Dom-Home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»</a:t>
            </a:r>
            <a:endParaRPr lang="ru-RU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5510" y="5373216"/>
            <a:ext cx="46536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Выполнил студент гр.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44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Мараховский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Александр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Геннадьевич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Специальность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09.02.07</a:t>
            </a:r>
          </a:p>
          <a:p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«Информационные системы и программирование»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0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479" y="260648"/>
            <a:ext cx="2877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Библиотеки и скрипты</a:t>
            </a:r>
            <a:endParaRPr lang="ru-RU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2110" y="708665"/>
            <a:ext cx="5773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Так же в работе использовалась библ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отека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95" y="2420888"/>
            <a:ext cx="759808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7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5421" y="2708920"/>
            <a:ext cx="7113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5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3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61868" y="200834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Скрипт «Поиск»</a:t>
            </a:r>
            <a:endParaRPr lang="ru-RU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270" y="1124744"/>
            <a:ext cx="8134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скрипта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была реализована при помощи языка программирования</a:t>
            </a: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24" y="2420888"/>
            <a:ext cx="7920880" cy="2733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8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57241" y="260648"/>
            <a:ext cx="5547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крипт «Слайдер» и «Анимация для блоков».</a:t>
            </a:r>
            <a:endParaRPr lang="ru-RU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8736" y="708665"/>
            <a:ext cx="5300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Анимации и скрипт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реализованы при помощи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языка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программирования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80" y="1844824"/>
            <a:ext cx="6786079" cy="295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8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1062" y="260648"/>
            <a:ext cx="3080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крипта «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Выбор языка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747" y="708665"/>
            <a:ext cx="6548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Скрипт реализован при помощи языка программирования</a:t>
            </a: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3" y="3140968"/>
            <a:ext cx="7272808" cy="771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8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549" y="260648"/>
            <a:ext cx="8381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 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преимуществами организации и автоматизированная система</a:t>
            </a:r>
            <a:endParaRPr lang="ru-RU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0418" y="708665"/>
            <a:ext cx="5596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Блок реализован при помощи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Скрипт автоматизирует подбор агентов.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48" y="2060848"/>
            <a:ext cx="7323528" cy="3700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7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8017" y="260648"/>
            <a:ext cx="5986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лок «Портфолио» и скрипт с выбором агентства</a:t>
            </a:r>
            <a:endParaRPr lang="ru-RU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6078" y="708665"/>
            <a:ext cx="5525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Анимации и  выборка реализованы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помощи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языка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программирования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68" y="2132856"/>
            <a:ext cx="8083903" cy="40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7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3453" y="260648"/>
            <a:ext cx="555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Демонстрация работы скрипта «Наши цены».</a:t>
            </a:r>
            <a:endParaRPr lang="ru-RU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004" y="708665"/>
            <a:ext cx="8395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Анимации реализованы при помощи языка программирования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Скрипт «Подписка на новости» реализован при помощи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20" y="1772816"/>
            <a:ext cx="7200800" cy="364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7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2242" y="260648"/>
            <a:ext cx="2017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 «Подвал».</a:t>
            </a:r>
            <a:endParaRPr lang="ru-RU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819" y="708665"/>
            <a:ext cx="825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Анимации реализованы при помощи языка программирования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69" y="2564904"/>
            <a:ext cx="8136904" cy="185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7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476" y="260648"/>
            <a:ext cx="2877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Библиотеки и скрипты</a:t>
            </a:r>
            <a:endParaRPr lang="ru-RU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8237" y="708665"/>
            <a:ext cx="4301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работе использовались библиотеки.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Одна из них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библиотека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bootstrap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65" y="2996952"/>
            <a:ext cx="7960309" cy="67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7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132</TotalTime>
  <Words>203</Words>
  <Application>Microsoft Office PowerPoint</Application>
  <PresentationFormat>Экран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</dc:creator>
  <cp:lastModifiedBy>Пользователь Windows</cp:lastModifiedBy>
  <cp:revision>15</cp:revision>
  <dcterms:created xsi:type="dcterms:W3CDTF">2021-06-18T08:46:51Z</dcterms:created>
  <dcterms:modified xsi:type="dcterms:W3CDTF">2023-04-22T14:32:22Z</dcterms:modified>
</cp:coreProperties>
</file>