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704357" y="-148416"/>
            <a:ext cx="10782300" cy="3352800"/>
          </a:xfrm>
        </p:spPr>
        <p:txBody>
          <a:bodyPr/>
          <a:lstStyle/>
          <a:p>
            <a:pPr algn="ctr">
              <a:defRPr/>
            </a:pPr>
            <a:r>
              <a:rPr lang="ru-RU" sz="5400">
                <a:cs typeface="Calibri Light"/>
              </a:rPr>
              <a:t>Игра «Гонки» </a:t>
            </a:r>
            <a:r>
              <a:rPr lang="ru-RU" sz="5400" b="0" i="0" u="none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электроника</a:t>
            </a:r>
            <a:endParaRPr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485540" y="3612964"/>
            <a:ext cx="9228201" cy="16459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defRPr/>
            </a:pPr>
            <a:r>
              <a:rPr lang="ru-RU">
                <a:cs typeface="Calibri Light"/>
              </a:rPr>
              <a:t>Индивидуальный проект </a:t>
            </a:r>
            <a:endParaRPr/>
          </a:p>
          <a:p>
            <a:pPr algn="ctr">
              <a:defRPr/>
            </a:pPr>
            <a:r>
              <a:rPr lang="ru-RU">
                <a:cs typeface="Calibri Light"/>
              </a:rPr>
              <a:t>Диканского</a:t>
            </a:r>
            <a:r>
              <a:rPr lang="ru-RU">
                <a:cs typeface="Calibri Light"/>
              </a:rPr>
              <a:t> Егора Андреевича</a:t>
            </a:r>
            <a:endParaRPr/>
          </a:p>
          <a:p>
            <a:pPr algn="ctr">
              <a:defRPr/>
            </a:pPr>
            <a:r>
              <a:rPr lang="ru-RU">
                <a:cs typeface="Calibri Light"/>
              </a:rPr>
              <a:t>Ученика "Яндекс лицея"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067674" y="3490912"/>
            <a:ext cx="3286125" cy="2686050"/>
          </a:xfrm>
          <a:prstGeom prst="rect">
            <a:avLst/>
          </a:prstGeom>
        </p:spPr>
      </p:pic>
      <p:sp>
        <p:nvSpPr>
          <p:cNvPr id="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cs typeface="Calibri Light"/>
              </a:rPr>
              <a:t>Код</a:t>
            </a:r>
            <a:endParaRPr lang="ru-RU"/>
          </a:p>
        </p:txBody>
      </p:sp>
      <p:sp>
        <p:nvSpPr>
          <p:cNvPr id="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6806759" y="2649952"/>
            <a:ext cx="163583" cy="21005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24567" y="1825624"/>
            <a:ext cx="3176907" cy="434293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10560584" y="4982527"/>
            <a:ext cx="131235" cy="19990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13608585" y="4058143"/>
            <a:ext cx="161451" cy="23545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10639550" y="7115560"/>
            <a:ext cx="104540" cy="1256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10054784" y="4982527"/>
            <a:ext cx="196962" cy="25566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>
            <a:off x="13522860" y="511746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997367" y="1825624"/>
            <a:ext cx="5618784" cy="4352675"/>
          </a:xfrm>
          <a:prstGeom prst="rect">
            <a:avLst/>
          </a:prstGeom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7828574" y="1825624"/>
            <a:ext cx="3525224" cy="2620000"/>
          </a:xfrm>
          <a:prstGeom prst="rect">
            <a:avLst/>
          </a:prstGeom>
        </p:spPr>
      </p:pic>
      <p:sp>
        <p:nvSpPr>
          <p:cNvPr id="16" name="" hidden="0"/>
          <p:cNvSpPr/>
          <p:nvPr isPhoto="0" userDrawn="0"/>
        </p:nvSpPr>
        <p:spPr bwMode="auto">
          <a:xfrm>
            <a:off x="14036234" y="67827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cs typeface="Calibri Light"/>
              </a:rPr>
              <a:t>Итоговый результат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825624"/>
            <a:ext cx="484919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В итоге у меня получилась приятная, захватывающая и напоминающая о тех временах игра.</a:t>
            </a:r>
            <a:r>
              <a:rPr lang="ru-RU">
                <a:cs typeface="Calibri"/>
              </a:rPr>
              <a:t> Игра максимально приветлива для пользователя и даже немного затягивает. 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9670133" y="4720503"/>
            <a:ext cx="166403" cy="20267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425723" y="1882188"/>
            <a:ext cx="5005250" cy="2990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cs typeface="Calibri Light"/>
              </a:rPr>
              <a:t>Итог</a:t>
            </a:r>
            <a:endParaRPr lang="ru-RU"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6806759" y="5554027"/>
            <a:ext cx="142934" cy="25110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38198" y="2262187"/>
            <a:ext cx="5258774" cy="3139566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2346677" y="5554027"/>
            <a:ext cx="173496" cy="1708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378116" y="2262187"/>
            <a:ext cx="5262408" cy="31574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ea typeface="+mj-lt"/>
                <a:cs typeface="+mj-lt"/>
              </a:rPr>
              <a:t>Будущие обновления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5"/>
            <a:ext cx="622690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defRPr/>
            </a:pPr>
            <a:r>
              <a:rPr lang="ru-RU">
                <a:cs typeface="Calibri"/>
              </a:rPr>
              <a:t>Мультиплатформенность</a:t>
            </a:r>
            <a:endParaRPr/>
          </a:p>
          <a:p>
            <a:pPr marL="457200" indent="-457200">
              <a:defRPr/>
            </a:pPr>
            <a:r>
              <a:rPr/>
              <a:t>Несколько режимов игры</a:t>
            </a:r>
            <a:endParaRPr/>
          </a:p>
          <a:p>
            <a:pPr marL="457200" indent="-457200">
              <a:defRPr/>
            </a:pPr>
            <a:r>
              <a:rPr/>
              <a:t>Настройка клавиш управления</a:t>
            </a:r>
            <a:endParaRPr/>
          </a:p>
          <a:p>
            <a:pPr marL="457200" indent="-457200">
              <a:defRPr/>
            </a:pPr>
            <a:r>
              <a:rPr/>
              <a:t>Настройка сложности</a:t>
            </a:r>
            <a:endParaRPr/>
          </a:p>
          <a:p>
            <a:pPr marL="457200" indent="-457200">
              <a:defRPr/>
            </a:pPr>
            <a:r>
              <a:rPr/>
              <a:t>Настройка звуков игры</a:t>
            </a:r>
            <a:endParaRPr/>
          </a:p>
          <a:p>
            <a:pPr marL="457200" indent="-457200">
              <a:defRPr/>
            </a:pPr>
            <a:endParaRPr/>
          </a:p>
          <a:p>
            <a:pPr marL="457200" indent="-457200">
              <a:defRPr/>
            </a:pPr>
            <a:endParaRPr lang="ru-RU">
              <a:cs typeface="Calibri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38025" y="1690687"/>
            <a:ext cx="3116624" cy="2493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ru-RU">
                <a:ea typeface="+mj-lt"/>
                <a:cs typeface="+mj-lt"/>
              </a:rPr>
              <a:t>GitHub</a:t>
            </a:r>
            <a:endParaRPr lang="ru-RU">
              <a:cs typeface="Calibri Light"/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210049" y="1580175"/>
            <a:ext cx="4096724" cy="4096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2769054"/>
            <a:ext cx="10515600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7200">
                <a:cs typeface="Calibri Light"/>
              </a:rPr>
              <a:t>Спасибо за внимание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ea typeface="+mj-lt"/>
                <a:cs typeface="+mj-lt"/>
              </a:rPr>
              <a:t>Идея проекта</a:t>
            </a:r>
            <a:endParaRPr lang="ru-RU">
              <a:cs typeface="Calibri Light"/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89125"/>
            <a:ext cx="5852886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just">
              <a:buNone/>
              <a:defRPr/>
            </a:pPr>
            <a:r>
              <a:rPr lang="ru-RU">
                <a:cs typeface="Calibri"/>
              </a:rPr>
              <a:t>Думаю каждый если не играл, то хотя бы видел подобные игры 1980-х годов. У некоторых людей они вызывают ностальгию,  некоторым просто интересна тематика 80-х и 90-х годов. Я тоже слышал о них и даже держал в руках, но поиграть мне не посчастливилось.(т.к она была сломана) Я решил исправить это и создать собственную игру «Гонки» электроника.</a:t>
            </a:r>
            <a:endParaRPr lang="ru-RU">
              <a:cs typeface="Calibri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105342" y="2546349"/>
            <a:ext cx="4458981" cy="26685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cs typeface="Calibri Light"/>
              </a:rPr>
              <a:t>Задачи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5"/>
            <a:ext cx="5901035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457200" indent="-457200"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Raleway"/>
                <a:ea typeface="Calibri"/>
                <a:cs typeface="Calibri"/>
              </a:rPr>
              <a:t>Изучить библиотеку Pygame</a:t>
            </a:r>
            <a:endParaRPr lang="ru-RU"/>
          </a:p>
          <a:p>
            <a:pPr marL="457200" indent="-457200"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Raleway"/>
                <a:ea typeface="Calibri"/>
                <a:cs typeface="Calibri"/>
              </a:rPr>
              <a:t>Изучить механики оригинальной игры</a:t>
            </a:r>
            <a:endParaRPr lang="ru-RU"/>
          </a:p>
          <a:p>
            <a:pPr marL="457200" indent="-457200">
              <a:defRPr/>
            </a:pPr>
            <a:r>
              <a:rPr lang="ru-RU">
                <a:latin typeface="Raleway"/>
                <a:ea typeface="Calibri"/>
                <a:cs typeface="Calibri"/>
              </a:rPr>
              <a:t>Подготовить картинки(спрайты) и звуки для игры</a:t>
            </a:r>
            <a:endParaRPr lang="ru-RU"/>
          </a:p>
          <a:p>
            <a:pPr marL="457200" indent="-457200">
              <a:defRPr/>
            </a:pPr>
            <a:r>
              <a:rPr lang="ru-RU">
                <a:latin typeface="Raleway"/>
                <a:ea typeface="+mn-lt"/>
                <a:cs typeface="+mn-lt"/>
              </a:rPr>
              <a:t>Создать окна меню, результатов и саму игру</a:t>
            </a:r>
            <a:endParaRPr lang="ru-RU">
              <a:latin typeface="Raleway"/>
              <a:ea typeface="Calibri"/>
              <a:cs typeface="Calibri"/>
            </a:endParaRPr>
          </a:p>
          <a:p>
            <a:pPr marL="457200" indent="-457200">
              <a:defRPr/>
            </a:pPr>
            <a:r>
              <a:rPr lang="ru-RU">
                <a:latin typeface="Raleway"/>
                <a:ea typeface="+mn-lt"/>
                <a:cs typeface="+mn-lt"/>
              </a:rPr>
              <a:t>Исправление ошибок, возникших в ходе разработки</a:t>
            </a:r>
            <a:endParaRPr lang="ru-RU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080310" y="1902260"/>
            <a:ext cx="2379114" cy="2936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cs typeface="Calibri Light"/>
              </a:rPr>
              <a:t>Язык программирования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5"/>
            <a:ext cx="636367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/>
            </a:pPr>
            <a:r>
              <a:rPr lang="ru-RU">
                <a:cs typeface="Calibri"/>
              </a:rPr>
              <a:t>Для разработки использовался язык программирования Python. Высокоуровневый</a:t>
            </a:r>
            <a:r>
              <a:rPr lang="ru-RU">
                <a:ea typeface="+mn-lt"/>
                <a:cs typeface="+mn-lt"/>
              </a:rPr>
              <a:t> язык программирования общего назначения с динамической строгой типизацией и автоматическим управлением памятью, ориентированный на повышение производительности разработчика, читаемости кода и его качества, а также на обеспечение переносимости написанных на нём программ.</a:t>
            </a:r>
            <a:endParaRPr lang="ru-RU"/>
          </a:p>
        </p:txBody>
      </p:sp>
      <p:pic>
        <p:nvPicPr>
          <p:cNvPr id="6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085015" y="2062611"/>
            <a:ext cx="2743200" cy="2732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cs typeface="Calibri Light"/>
              </a:rPr>
              <a:t>Среда разработки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5"/>
            <a:ext cx="58752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/>
            </a:pPr>
            <a:r>
              <a:rPr lang="ru-RU">
                <a:cs typeface="Calibri"/>
              </a:rPr>
              <a:t>Для написание кода и разработки проекта использовалась среда </a:t>
            </a:r>
            <a:r>
              <a:rPr lang="ru-RU">
                <a:ea typeface="+mn-lt"/>
                <a:cs typeface="+mn-lt"/>
              </a:rPr>
              <a:t>PyCharm</a:t>
            </a:r>
            <a:endParaRPr lang="ru-RU">
              <a:cs typeface="Calibri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629524" y="1962149"/>
            <a:ext cx="3328987" cy="33289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cs typeface="Calibri Light"/>
              </a:rPr>
              <a:t>Pygame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2001472"/>
            <a:ext cx="53672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2800" b="0" i="0" u="none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Для создания самой игры использовалась библиотека Pygame.</a:t>
            </a:r>
            <a:endParaRPr sz="2800">
              <a:latin typeface="Calibri"/>
              <a:ea typeface="Calibri"/>
              <a:cs typeface="Calibri"/>
            </a:endParaRPr>
          </a:p>
          <a:p>
            <a:pPr marL="0" indent="0">
              <a:buFont typeface="Arial"/>
              <a:buNone/>
              <a:defRPr/>
            </a:pPr>
            <a:r>
              <a:rPr sz="2800">
                <a:latin typeface="Calibri"/>
                <a:ea typeface="Calibri"/>
                <a:cs typeface="Calibri"/>
              </a:rPr>
              <a:t>Pygame - </a:t>
            </a:r>
            <a:r>
              <a:rPr sz="2800" b="0" i="0" u="none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набор модулей языка программирования(библиотека) Python, предназначенный для написания компьютерных игр и мультимедиа-приложений.</a:t>
            </a:r>
            <a:endParaRPr sz="2800" b="0" i="0" u="none">
              <a:solidFill>
                <a:srgbClr val="333333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391274" y="2496771"/>
            <a:ext cx="5230199" cy="20702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Спрайты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825624"/>
            <a:ext cx="4553924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Для своей игры я взял одну картинку с оригинальной игры и отделил все нужные мне составные части(машинка, препятствие, фон, части для анимации), и так же анимировал фон(некоторые части пришлось рисовать с нуля).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872162" y="1825624"/>
            <a:ext cx="2196487" cy="1376465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119401" y="2011068"/>
            <a:ext cx="2773095" cy="1191021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981699" y="3450431"/>
            <a:ext cx="2729918" cy="1538287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9225561" y="3383269"/>
            <a:ext cx="560776" cy="1605449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10186987" y="3383231"/>
            <a:ext cx="520087" cy="16054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Звуки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825624"/>
            <a:ext cx="4858724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Звуки я тоже вырезал с оригинальной игры, нарезал и обработал их. Для работы с ними в python я использовал библиотеку pygame и модуль в ней mixer.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143750" y="2008799"/>
            <a:ext cx="2953724" cy="2953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cs typeface="Calibri Light"/>
              </a:rPr>
              <a:t>Реализация функций</a:t>
            </a:r>
            <a:endParaRPr lang="ru-RU"/>
          </a:p>
        </p:txBody>
      </p:sp>
      <p:sp>
        <p:nvSpPr>
          <p:cNvPr id="5" name="Объект 7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5"/>
            <a:ext cx="603152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/>
              <a:t>game - основной цикл игры</a:t>
            </a:r>
            <a:endParaRPr/>
          </a:p>
          <a:p>
            <a:pPr>
              <a:defRPr/>
            </a:pPr>
            <a:r>
              <a:rPr/>
              <a:t>menu - окно меню(старта)</a:t>
            </a:r>
            <a:endParaRPr/>
          </a:p>
          <a:p>
            <a:pPr>
              <a:defRPr/>
            </a:pPr>
            <a:r>
              <a:rPr/>
              <a:t>res - окно подсчёта результатов</a:t>
            </a:r>
            <a:endParaRPr/>
          </a:p>
          <a:p>
            <a:pPr>
              <a:defRPr/>
            </a:pPr>
            <a:r>
              <a:rPr/>
              <a:t>add_enemy - добавление препятствий</a:t>
            </a:r>
            <a:endParaRPr/>
          </a:p>
          <a:p>
            <a:pPr>
              <a:defRPr/>
            </a:pPr>
            <a:r>
              <a:rPr/>
              <a:t>collision - обработка столкновения игрока с препятствием</a:t>
            </a:r>
            <a:endParaRPr/>
          </a:p>
          <a:p>
            <a:pPr>
              <a:defRPr/>
            </a:pPr>
            <a:r>
              <a:rPr/>
              <a:t>bg_anim - анимация заднего фона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96149" y="1690687"/>
            <a:ext cx="3385625" cy="3019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R7-Office/6.3.1.43</Application>
  <DocSecurity>0</DocSecurity>
  <PresentationFormat>Широкоэкранный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/>
  <cp:lastModifiedBy>Mr Egr</cp:lastModifiedBy>
  <cp:revision>420</cp:revision>
  <dcterms:created xsi:type="dcterms:W3CDTF">2012-12-03T06:56:55Z</dcterms:created>
  <dcterms:modified xsi:type="dcterms:W3CDTF">2022-01-19T15:10:19Z</dcterms:modified>
  <cp:category/>
  <cp:contentStatus/>
  <cp:version/>
</cp:coreProperties>
</file>