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764DE79-268F-4C1A-8933-263129D2AF9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F63A3B-78C7-47BE-AE5E-E10140E04643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6" Type="http://schemas.openxmlformats.org/officeDocument/2006/relationships/image" Target="../media/image14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704357" y="-148416"/>
            <a:ext cx="10782300" cy="3352800"/>
          </a:xfrm>
        </p:spPr>
        <p:txBody>
          <a:bodyPr/>
          <a:lstStyle/>
          <a:p>
            <a:pPr algn="ctr">
              <a:defRPr/>
            </a:pPr>
            <a:r>
              <a:rPr lang="ru-RU" sz="5400">
                <a:cs typeface="Calibri Light"/>
              </a:rPr>
              <a:t>«StavTravel» </a:t>
            </a:r>
            <a:r>
              <a:rPr lang="ru-RU" sz="5400" b="0" i="0" u="none" strike="noStrike" cap="none" spc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Telegram</a:t>
            </a:r>
            <a:r>
              <a:rPr lang="ru-RU" sz="5400">
                <a:cs typeface="Calibri Light"/>
              </a:rPr>
              <a:t> бот</a:t>
            </a:r>
            <a:endParaRPr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485540" y="3612964"/>
            <a:ext cx="9228201" cy="16459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>
              <a:defRPr/>
            </a:pPr>
            <a:r>
              <a:rPr lang="ru-RU">
                <a:cs typeface="Calibri Light"/>
              </a:rPr>
              <a:t>Индивидуальный проект </a:t>
            </a:r>
            <a:endParaRPr/>
          </a:p>
          <a:p>
            <a:pPr algn="ctr">
              <a:defRPr/>
            </a:pPr>
            <a:r>
              <a:rPr lang="ru-RU">
                <a:cs typeface="Calibri Light"/>
              </a:rPr>
              <a:t>Диканского</a:t>
            </a:r>
            <a:r>
              <a:rPr lang="ru-RU">
                <a:cs typeface="Calibri Light"/>
              </a:rPr>
              <a:t> Егора Андреевича</a:t>
            </a:r>
            <a:endParaRPr/>
          </a:p>
          <a:p>
            <a:pPr algn="ctr">
              <a:defRPr/>
            </a:pPr>
            <a:r>
              <a:rPr lang="ru-RU">
                <a:cs typeface="Calibri Light"/>
              </a:rPr>
              <a:t>Ученика "Яндекс лицея"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cs typeface="Calibri Light"/>
              </a:rPr>
              <a:t>Heroku</a:t>
            </a:r>
            <a:endParaRPr lang="ru-RU"/>
          </a:p>
        </p:txBody>
      </p:sp>
      <p:sp>
        <p:nvSpPr>
          <p:cNvPr id="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690687"/>
            <a:ext cx="10696574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400"/>
              <a:t>Для того чтобы бот был доступен всегда его нужно было загрузить на удалённый сервер. Чтобы это сделать я использовал сервис </a:t>
            </a:r>
            <a:r>
              <a:rPr sz="2400">
                <a:solidFill>
                  <a:schemeClr val="tx1">
                    <a:lumMod val="90000"/>
                    <a:lumOff val="5000"/>
                  </a:schemeClr>
                </a:solidFill>
                <a:latin typeface="Calibri"/>
                <a:ea typeface="Calibri"/>
                <a:cs typeface="Calibri"/>
              </a:rPr>
              <a:t>Heroku. </a:t>
            </a:r>
            <a:r>
              <a:rPr sz="24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Calibri"/>
                <a:ea typeface="Calibri"/>
                <a:cs typeface="Calibri"/>
              </a:rPr>
              <a:t>Это облачная PaaS-платформа, поддерживающая ряд языков программирования в том числе и python.</a:t>
            </a:r>
            <a:endParaRPr sz="2400">
              <a:solidFill>
                <a:schemeClr val="tx1">
                  <a:lumMod val="90000"/>
                  <a:lumOff val="5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6806759" y="2649952"/>
            <a:ext cx="163583" cy="21005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10560584" y="4982527"/>
            <a:ext cx="131235" cy="19990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13608585" y="4058143"/>
            <a:ext cx="161451" cy="23545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10639550" y="7115560"/>
            <a:ext cx="104540" cy="1256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 flipH="0" flipV="0">
            <a:off x="10054784" y="4982527"/>
            <a:ext cx="196962" cy="25566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3" name="" hidden="0"/>
          <p:cNvSpPr/>
          <p:nvPr isPhoto="0" userDrawn="0"/>
        </p:nvSpPr>
        <p:spPr bwMode="auto">
          <a:xfrm>
            <a:off x="13522860" y="5117464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6" name="" hidden="0"/>
          <p:cNvSpPr/>
          <p:nvPr isPhoto="0" userDrawn="0"/>
        </p:nvSpPr>
        <p:spPr bwMode="auto">
          <a:xfrm>
            <a:off x="14036234" y="678275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72280122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746105" y="3290766"/>
            <a:ext cx="4699788" cy="1891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cs typeface="Calibri Light"/>
              </a:rPr>
              <a:t>Итоговый результат</a:t>
            </a: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9670133" y="4720503"/>
            <a:ext cx="166403" cy="20267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40373269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953024" y="1581619"/>
            <a:ext cx="2114825" cy="4580331"/>
          </a:xfrm>
          <a:prstGeom prst="rect">
            <a:avLst/>
          </a:prstGeom>
        </p:spPr>
      </p:pic>
      <p:pic>
        <p:nvPicPr>
          <p:cNvPr id="23030115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5067849" y="1571519"/>
            <a:ext cx="2138012" cy="4630551"/>
          </a:xfrm>
          <a:prstGeom prst="rect">
            <a:avLst/>
          </a:prstGeom>
        </p:spPr>
      </p:pic>
      <p:pic>
        <p:nvPicPr>
          <p:cNvPr id="479142162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9320688" y="1566470"/>
            <a:ext cx="2114825" cy="4580331"/>
          </a:xfrm>
          <a:prstGeom prst="rect">
            <a:avLst/>
          </a:prstGeom>
        </p:spPr>
      </p:pic>
      <p:pic>
        <p:nvPicPr>
          <p:cNvPr id="956240038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7205862" y="1566470"/>
            <a:ext cx="2114825" cy="4580331"/>
          </a:xfrm>
          <a:prstGeom prst="rect">
            <a:avLst/>
          </a:prstGeom>
        </p:spPr>
      </p:pic>
      <p:pic>
        <p:nvPicPr>
          <p:cNvPr id="921995250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833536" y="1581619"/>
            <a:ext cx="2119488" cy="45904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cs typeface="Calibri Light"/>
              </a:rPr>
              <a:t>Итог</a:t>
            </a:r>
            <a:endParaRPr lang="ru-RU"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6806759" y="5554027"/>
            <a:ext cx="142934" cy="25110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2346677" y="5554027"/>
            <a:ext cx="173496" cy="17089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982197097" name="" hidden="0"/>
          <p:cNvSpPr txBox="1"/>
          <p:nvPr isPhoto="0" userDrawn="0"/>
        </p:nvSpPr>
        <p:spPr bwMode="auto">
          <a:xfrm flipH="0" flipV="0">
            <a:off x="838199" y="1602666"/>
            <a:ext cx="4849393" cy="47853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@StavTravel_bot</a:t>
            </a:r>
            <a:endParaRPr sz="2200"/>
          </a:p>
          <a:p>
            <a:pPr>
              <a:defRPr/>
            </a:pPr>
            <a:endParaRPr sz="2200"/>
          </a:p>
          <a:p>
            <a:pPr>
              <a:defRPr/>
            </a:pPr>
            <a:r>
              <a:rPr sz="2200"/>
              <a:t>В итоге у меня получился многофункциональный бот, который всегда подскажет куда можно съездить в Ставропольском крае и хорошо провести время.</a:t>
            </a:r>
            <a:endParaRPr sz="2200"/>
          </a:p>
          <a:p>
            <a:pPr>
              <a:defRPr/>
            </a:pPr>
            <a:endParaRPr sz="2200"/>
          </a:p>
          <a:p>
            <a:pPr>
              <a:defRPr/>
            </a:pPr>
            <a:r>
              <a:rPr sz="2200"/>
              <a:t>Бот может как просто рассказать информацию об интересующей достопримечательности, так и подобрать место для посещения в нужном районе. Подскажет погоду и куда поехать в выходные.</a:t>
            </a:r>
            <a:endParaRPr sz="2200"/>
          </a:p>
        </p:txBody>
      </p:sp>
      <p:pic>
        <p:nvPicPr>
          <p:cNvPr id="24587949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568633" y="1719079"/>
            <a:ext cx="4065995" cy="4086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ea typeface="+mj-lt"/>
                <a:cs typeface="+mj-lt"/>
              </a:rPr>
              <a:t>Будущие обновления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200" y="1825625"/>
            <a:ext cx="622690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defRPr/>
            </a:pPr>
            <a:r>
              <a:rPr lang="ru-RU">
                <a:cs typeface="Calibri"/>
              </a:rPr>
              <a:t>Больше разговорных фраз</a:t>
            </a:r>
            <a:endParaRPr lang="ru-RU">
              <a:cs typeface="Calibri"/>
            </a:endParaRPr>
          </a:p>
          <a:p>
            <a:pPr marL="457200" indent="-457200">
              <a:defRPr/>
            </a:pPr>
            <a:r>
              <a:rPr lang="ru-RU">
                <a:cs typeface="Calibri"/>
              </a:rPr>
              <a:t>Красивое оформление сообщений и интерфейса</a:t>
            </a:r>
            <a:endParaRPr lang="ru-RU">
              <a:cs typeface="Calibri"/>
            </a:endParaRPr>
          </a:p>
          <a:p>
            <a:pPr marL="457200" indent="-457200">
              <a:defRPr/>
            </a:pPr>
            <a:r>
              <a:rPr lang="ru-RU">
                <a:cs typeface="Calibri"/>
              </a:rPr>
              <a:t>Более подробная инструкция для пользователя</a:t>
            </a:r>
            <a:endParaRPr lang="ru-RU">
              <a:cs typeface="Calibri"/>
            </a:endParaRPr>
          </a:p>
          <a:p>
            <a:pPr marL="457200" indent="-457200">
              <a:defRPr/>
            </a:pPr>
            <a:endParaRPr lang="ru-RU">
              <a:cs typeface="Calibri"/>
            </a:endParaRPr>
          </a:p>
        </p:txBody>
      </p:sp>
      <p:pic>
        <p:nvPicPr>
          <p:cNvPr id="87523671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255607" y="1418249"/>
            <a:ext cx="3753824" cy="37538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ru-RU">
                <a:ea typeface="+mj-lt"/>
                <a:cs typeface="+mj-lt"/>
              </a:rPr>
              <a:t>GitHub</a:t>
            </a:r>
            <a:endParaRPr lang="ru-RU">
              <a:cs typeface="Calibri Light"/>
            </a:endParaRPr>
          </a:p>
        </p:txBody>
      </p:sp>
      <p:pic>
        <p:nvPicPr>
          <p:cNvPr id="27789234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092637" y="1581149"/>
            <a:ext cx="4006724" cy="4006724"/>
          </a:xfrm>
          <a:prstGeom prst="rect">
            <a:avLst/>
          </a:prstGeom>
        </p:spPr>
      </p:pic>
      <p:sp>
        <p:nvSpPr>
          <p:cNvPr id="240074433" name="" hidden="0"/>
          <p:cNvSpPr txBox="1"/>
          <p:nvPr isPhoto="0" userDrawn="0"/>
        </p:nvSpPr>
        <p:spPr bwMode="auto">
          <a:xfrm flipH="0" flipV="0">
            <a:off x="2752688" y="5867399"/>
            <a:ext cx="6686622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https://github.com/EgorDikanskiy/StavTravelBot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2769054"/>
            <a:ext cx="10515600" cy="132556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7200">
                <a:cs typeface="Calibri Light"/>
              </a:rPr>
              <a:t>Спасибо за внимание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ea typeface="+mj-lt"/>
                <a:cs typeface="+mj-lt"/>
              </a:rPr>
              <a:t>Идея проекта</a:t>
            </a:r>
            <a:endParaRPr lang="ru-RU">
              <a:cs typeface="Calibri Light"/>
            </a:endParaRPr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889124"/>
            <a:ext cx="5257800" cy="3921124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 algn="just">
              <a:buNone/>
              <a:defRPr/>
            </a:pPr>
            <a:r>
              <a:rPr lang="ru-RU" sz="2400">
                <a:cs typeface="Calibri"/>
              </a:rPr>
              <a:t>Думаю многие люди любят путешествовать и большинство из таких людей задаются вопросом. «Куда можно поехать?» Чтобы помочь им определиться с этим я решил сделать Telegram бота на python, который обязательно найдёт место куда можно отправиться в путешествие по Ставропольскому краю.</a:t>
            </a:r>
            <a:endParaRPr lang="ru-RU">
              <a:cs typeface="Calibri"/>
            </a:endParaRPr>
          </a:p>
        </p:txBody>
      </p:sp>
      <p:pic>
        <p:nvPicPr>
          <p:cNvPr id="84713713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810374" y="1485900"/>
            <a:ext cx="4495799" cy="4495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cs typeface="Calibri Light"/>
              </a:rPr>
              <a:t>Задачи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200" y="1825625"/>
            <a:ext cx="5901035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457200" indent="-457200"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Raleway"/>
                <a:ea typeface="Calibri"/>
                <a:cs typeface="Calibri"/>
              </a:rPr>
              <a:t>Изучить библиотеку telebot</a:t>
            </a:r>
            <a:endParaRPr sz="2400"/>
          </a:p>
          <a:p>
            <a:pPr marL="457200" indent="-457200">
              <a:defRPr/>
            </a:pPr>
            <a:r>
              <a:rPr lang="ru-RU" sz="2400">
                <a:latin typeface="Raleway"/>
                <a:ea typeface="Calibri"/>
                <a:cs typeface="Calibri"/>
              </a:rPr>
              <a:t>Научиться работать с api</a:t>
            </a:r>
            <a:endParaRPr sz="2400">
              <a:latin typeface="Raleway"/>
              <a:ea typeface="Calibri"/>
              <a:cs typeface="Calibri"/>
            </a:endParaRPr>
          </a:p>
          <a:p>
            <a:pPr marL="457200" indent="-457200">
              <a:defRPr/>
            </a:pPr>
            <a:r>
              <a:rPr lang="ru-RU" sz="2400">
                <a:latin typeface="Raleway"/>
                <a:ea typeface="Calibri"/>
                <a:cs typeface="Calibri"/>
              </a:rPr>
              <a:t>Сделать бота помощника для поиска достопримечательностей  в Ставропольском крае</a:t>
            </a:r>
            <a:endParaRPr lang="ru-RU" sz="2400">
              <a:latin typeface="Raleway"/>
              <a:ea typeface="Calibri"/>
              <a:cs typeface="Calibri"/>
            </a:endParaRPr>
          </a:p>
          <a:p>
            <a:pPr marL="457200" indent="-457200">
              <a:defRPr/>
            </a:pPr>
            <a:r>
              <a:rPr lang="ru-RU" sz="2400">
                <a:latin typeface="Raleway"/>
                <a:ea typeface="Calibri"/>
                <a:cs typeface="Calibri"/>
              </a:rPr>
              <a:t>Поместить бота на </a:t>
            </a:r>
            <a:r>
              <a:rPr sz="2250" b="0" i="0" u="none">
                <a:solidFill>
                  <a:srgbClr val="202124"/>
                </a:solidFill>
                <a:latin typeface="Liberation Sans"/>
                <a:ea typeface="Liberation Sans"/>
                <a:cs typeface="Liberation Sans"/>
              </a:rPr>
              <a:t>Heroku</a:t>
            </a:r>
            <a:endParaRPr sz="2400"/>
          </a:p>
          <a:p>
            <a:pPr marL="457200" indent="-457200">
              <a:defRPr/>
            </a:pPr>
            <a:r>
              <a:rPr lang="ru-RU" sz="2400">
                <a:latin typeface="Raleway"/>
                <a:ea typeface="+mn-lt"/>
                <a:cs typeface="+mn-lt"/>
              </a:rPr>
              <a:t>Исправить ошибки, возникшие в ходе разработки</a:t>
            </a:r>
            <a:endParaRPr sz="2400">
              <a:latin typeface="Raleway"/>
              <a:ea typeface="Calibri"/>
              <a:cs typeface="Calibri"/>
            </a:endParaRPr>
          </a:p>
        </p:txBody>
      </p:sp>
      <p:pic>
        <p:nvPicPr>
          <p:cNvPr id="151822787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938962" y="1485899"/>
            <a:ext cx="4674974" cy="31138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cs typeface="Calibri Light"/>
              </a:rPr>
              <a:t>Язык программирования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200" y="1825625"/>
            <a:ext cx="636367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  <a:defRPr/>
            </a:pPr>
            <a:r>
              <a:rPr lang="ru-RU" sz="2400">
                <a:cs typeface="Calibri"/>
              </a:rPr>
              <a:t>Для разработки использовался язык программирования Python. Высокоуровневый</a:t>
            </a:r>
            <a:r>
              <a:rPr lang="ru-RU" sz="2400">
                <a:ea typeface="+mn-lt"/>
                <a:cs typeface="+mn-lt"/>
              </a:rPr>
              <a:t> язык программирования общего назначения с динамической строгой типизацией и автоматическим управлением памятью, ориентированный на повышение производительности разработчика, читаемости кода и его качества, а также на обеспечение переносимости написанных на нём программ.</a:t>
            </a:r>
            <a:endParaRPr lang="ru-RU"/>
          </a:p>
        </p:txBody>
      </p:sp>
      <p:pic>
        <p:nvPicPr>
          <p:cNvPr id="6" name="Рисунок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085015" y="2062611"/>
            <a:ext cx="2743200" cy="2732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cs typeface="Calibri Light"/>
              </a:rPr>
              <a:t>Среда разработки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200" y="1825625"/>
            <a:ext cx="587521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  <a:defRPr/>
            </a:pPr>
            <a:r>
              <a:rPr lang="ru-RU" sz="2400">
                <a:cs typeface="Calibri"/>
              </a:rPr>
              <a:t>Для написание кода и разработки проекта использовалась среда </a:t>
            </a:r>
            <a:r>
              <a:rPr lang="ru-RU" sz="2400">
                <a:ea typeface="+mn-lt"/>
                <a:cs typeface="+mn-lt"/>
              </a:rPr>
              <a:t>PyCharm</a:t>
            </a:r>
            <a:endParaRPr sz="2400">
              <a:cs typeface="Calibri"/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629524" y="1962149"/>
            <a:ext cx="3328987" cy="33289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cs typeface="Calibri Light"/>
              </a:rPr>
              <a:t>Telebot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8" y="1690687"/>
            <a:ext cx="536721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2400" b="0" i="0" u="none">
                <a:solidFill>
                  <a:srgbClr val="111111"/>
                </a:solidFill>
                <a:latin typeface="Calibri"/>
                <a:ea typeface="Calibri"/>
                <a:cs typeface="Calibri"/>
              </a:rPr>
              <a:t>Telebot (pyTelegramBotAPI) хорошая и лёгкая библиотека для создания бота на python для телеграмма.</a:t>
            </a:r>
            <a:endParaRPr sz="2400">
              <a:latin typeface="Calibri"/>
              <a:ea typeface="Calibri"/>
              <a:cs typeface="Calibri"/>
            </a:endParaRPr>
          </a:p>
          <a:p>
            <a:pPr marL="0" indent="0">
              <a:buFont typeface="Arial"/>
              <a:buNone/>
              <a:defRPr/>
            </a:pPr>
            <a:r>
              <a:rPr sz="2400">
                <a:latin typeface="Calibri"/>
                <a:ea typeface="Calibri"/>
                <a:cs typeface="Calibri"/>
              </a:rPr>
              <a:t>Э</a:t>
            </a:r>
            <a:r>
              <a:rPr sz="2400" b="0" i="0" u="none" spc="23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то мощный инструмент для вообще чего угодно. Автоматизация действий, работа с пользователями, онлайн-магазины, игры и много чего ещё.</a:t>
            </a:r>
            <a:endParaRPr sz="2400">
              <a:latin typeface="Calibri"/>
              <a:ea typeface="Calibri"/>
              <a:cs typeface="Calibri"/>
            </a:endParaRPr>
          </a:p>
          <a:p>
            <a:pPr marL="0" indent="0">
              <a:buFont typeface="Arial"/>
              <a:buNone/>
              <a:defRPr/>
            </a:pPr>
            <a:r>
              <a:rPr sz="2400">
                <a:latin typeface="Calibri"/>
                <a:ea typeface="Calibri"/>
                <a:cs typeface="Calibri"/>
              </a:rPr>
              <a:t>Именно поэтому я решил использовать данную библиотеку.</a:t>
            </a:r>
            <a:endParaRPr sz="2400">
              <a:latin typeface="Calibri"/>
              <a:ea typeface="Calibri"/>
              <a:cs typeface="Calibri"/>
            </a:endParaRPr>
          </a:p>
        </p:txBody>
      </p:sp>
      <p:pic>
        <p:nvPicPr>
          <p:cNvPr id="51400315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664324" y="1876424"/>
            <a:ext cx="4927599" cy="2771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StavTravel api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825623"/>
            <a:ext cx="5068275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400"/>
              <a:t>Все данные о районах и достопримечательностях я получал с api «туристическаякарта26.рф».</a:t>
            </a:r>
            <a:endParaRPr sz="2400"/>
          </a:p>
          <a:p>
            <a:pPr marL="0" indent="0">
              <a:buFont typeface="Arial"/>
              <a:buNone/>
              <a:defRPr/>
            </a:pPr>
            <a:r>
              <a:rPr sz="2400"/>
              <a:t>Одноимённый сайт содержит информацию о достопримечательностях 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Ставропольского края</a:t>
            </a:r>
            <a:r>
              <a:rPr sz="2400"/>
              <a:t>.</a:t>
            </a:r>
            <a:endParaRPr sz="2400"/>
          </a:p>
          <a:p>
            <a:pPr marL="0" indent="0">
              <a:buFont typeface="Arial"/>
              <a:buNone/>
              <a:defRPr/>
            </a:pPr>
            <a:r>
              <a:rPr sz="2400"/>
              <a:t>StavTravel - проект </a:t>
            </a:r>
            <a:r>
              <a:rPr sz="2400" b="0" i="0" u="none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о путешествиях по Ставропольскому краю</a:t>
            </a:r>
            <a:r>
              <a:rPr sz="2400">
                <a:solidFill>
                  <a:schemeClr val="tx1"/>
                </a:solidFill>
              </a:rPr>
              <a:t>.</a:t>
            </a:r>
            <a:endParaRPr sz="24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sz="2400">
              <a:solidFill>
                <a:schemeClr val="tx1"/>
              </a:solidFill>
            </a:endParaRPr>
          </a:p>
        </p:txBody>
      </p:sp>
      <p:pic>
        <p:nvPicPr>
          <p:cNvPr id="31653474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880357" y="1825623"/>
            <a:ext cx="2343743" cy="34646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PyOWM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825624"/>
            <a:ext cx="4858724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Все данные </a:t>
            </a:r>
            <a:r>
              <a:rPr sz="2400">
                <a:latin typeface="Carlito"/>
                <a:ea typeface="Carlito"/>
                <a:cs typeface="Carlito"/>
              </a:rPr>
              <a:t>о погоде я получал с помощью api «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open weather map</a:t>
            </a:r>
            <a:r>
              <a:rPr sz="2400">
                <a:latin typeface="Carlito"/>
                <a:ea typeface="Carlito"/>
                <a:cs typeface="Carlito"/>
              </a:rPr>
              <a:t>»</a:t>
            </a:r>
            <a:endParaRPr sz="2400">
              <a:latin typeface="Carlito"/>
              <a:ea typeface="Carlito"/>
              <a:cs typeface="Carlito"/>
            </a:endParaRPr>
          </a:p>
          <a:p>
            <a:pPr marL="0" indent="0">
              <a:buFont typeface="Arial"/>
              <a:buNone/>
              <a:defRPr/>
            </a:pPr>
            <a:r>
              <a:rPr sz="2400" b="0" i="0" u="none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OpenWeatherMap — онлайн сервис, который предоставляет  API для доступа к данным о текущей погоде, прогнозам и историческим данным. В качестве источника данных используются официальные метеорологические службы, данные из метеостанций аэропортов, и данные с частных метеостанций</a:t>
            </a:r>
            <a:endParaRPr sz="2400">
              <a:solidFill>
                <a:schemeClr val="tx1"/>
              </a:solidFill>
              <a:latin typeface="Carlito"/>
              <a:ea typeface="Carlito"/>
              <a:cs typeface="Carlito"/>
            </a:endParaRPr>
          </a:p>
        </p:txBody>
      </p:sp>
      <p:pic>
        <p:nvPicPr>
          <p:cNvPr id="184074331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810374" y="1509712"/>
            <a:ext cx="3610949" cy="36109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cs typeface="Calibri Light"/>
              </a:rPr>
              <a:t>Реализация функций</a:t>
            </a:r>
            <a:endParaRPr lang="ru-RU"/>
          </a:p>
        </p:txBody>
      </p:sp>
      <p:sp>
        <p:nvSpPr>
          <p:cNvPr id="5" name="Объект 7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825624"/>
            <a:ext cx="5392125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/>
              <a:t>start, help – запуск и помощь в боте</a:t>
            </a:r>
            <a:endParaRPr/>
          </a:p>
          <a:p>
            <a:pPr>
              <a:defRPr/>
            </a:pPr>
            <a:r>
              <a:rPr/>
              <a:t>get_user_text – основная функция обрабатывающая всё что вводит пользователь и отправляет соответствующий ответ</a:t>
            </a:r>
            <a:endParaRPr/>
          </a:p>
          <a:p>
            <a:pPr>
              <a:defRPr/>
            </a:pPr>
            <a:r>
              <a:rPr/>
              <a:t>weather – получение информации о погоде</a:t>
            </a:r>
            <a:endParaRPr/>
          </a:p>
          <a:p>
            <a:pPr>
              <a:defRPr/>
            </a:pPr>
            <a:r>
              <a:rPr/>
              <a:t>next_closest – узнать дату ближайших выходных</a:t>
            </a:r>
            <a:endParaRPr/>
          </a:p>
          <a:p>
            <a:pPr>
              <a:defRPr/>
            </a:pPr>
            <a:r>
              <a:rPr/>
              <a:t>reqest_forecasr – прогноз погоды на всю неделю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1825139358" name="" hidden="0"/>
          <p:cNvPicPr>
            <a:picLocks noChangeAspect="1"/>
          </p:cNvPicPr>
          <p:nvPr isPhoto="0" userDrawn="0"/>
        </p:nvPicPr>
        <p:blipFill>
          <a:blip r:embed="rId2"/>
          <a:srcRect l="1688" t="1455" r="0" b="1045"/>
          <a:stretch/>
        </p:blipFill>
        <p:spPr bwMode="auto">
          <a:xfrm flipH="0" flipV="0">
            <a:off x="7239974" y="1690687"/>
            <a:ext cx="3552824" cy="35849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R7-Office/7.0.1.62</Application>
  <DocSecurity>0</DocSecurity>
  <PresentationFormat>Широкоэкранный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/>
  <cp:lastModifiedBy>Mr Egr</cp:lastModifiedBy>
  <cp:revision>423</cp:revision>
  <dcterms:created xsi:type="dcterms:W3CDTF">2012-12-03T06:56:55Z</dcterms:created>
  <dcterms:modified xsi:type="dcterms:W3CDTF">2022-04-19T19:57:13Z</dcterms:modified>
  <cp:category/>
  <cp:contentStatus/>
  <cp:version/>
</cp:coreProperties>
</file>