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Tablet test launch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After a great deal of effort we have </a:t>
            </a:r>
            <a:r>
              <a:rPr lang="en" sz="2200"/>
              <a:t>successfully</a:t>
            </a:r>
            <a:r>
              <a:rPr lang="en" sz="2200"/>
              <a:t> test launch the tablet in two different locations. 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results of the first trial have exceeded our </a:t>
            </a:r>
            <a:r>
              <a:rPr lang="en" sz="2200"/>
              <a:t>expectations</a:t>
            </a:r>
            <a:r>
              <a:rPr lang="en" sz="2200"/>
              <a:t> in some aspects and fall sort in others</a:t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 this presentation we will try to make the most of these results </a:t>
            </a:r>
            <a:endParaRPr sz="22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customer survey tried to answer the following questions: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-Did the customers enjoy using the tablet?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-Have the customers find easy using the tablets?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-Are the customers confident paying using the tablet?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-Will the customers prefer using the tablets on their </a:t>
            </a:r>
            <a:r>
              <a:rPr lang="en" sz="2200"/>
              <a:t>next visit?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-Have the tablets fulfilled their original purpose of cutting down the average waiting time?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-Have the tablets reduced the sitting time of every table?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On</a:t>
            </a:r>
            <a:r>
              <a:rPr lang="en" sz="2200"/>
              <a:t>e of the most significant finding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is presented in the next diagramme.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40% of the customers liked the tablets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and 30% of them said that they w</a:t>
            </a:r>
            <a:r>
              <a:rPr lang="en" sz="2200"/>
              <a:t>ould</a:t>
            </a:r>
            <a:r>
              <a:rPr lang="en" sz="2200"/>
              <a:t>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prefer a mix of tablet ordering and waiter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interaction. Only 10% of the users disliked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tablets and said the would prefer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waiter.</a:t>
            </a:r>
            <a:endParaRPr sz="2200"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6150" y="995850"/>
            <a:ext cx="3479100" cy="265095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First and foremost we </a:t>
            </a:r>
            <a:r>
              <a:rPr lang="en" sz="2200"/>
              <a:t>should</a:t>
            </a:r>
            <a:r>
              <a:rPr lang="en" sz="2200"/>
              <a:t> address the technical issues tha </a:t>
            </a:r>
            <a:r>
              <a:rPr lang="en" sz="2200"/>
              <a:t>occurred</a:t>
            </a:r>
            <a:r>
              <a:rPr lang="en" sz="2200"/>
              <a:t> during the launching phase. This includes,but is not limited to: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The screen froze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It was glitchy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It kept freezing but after the waiter did a reboot it was fine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- It froze up a couple times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-We should have the option of a “hybrid model” to </a:t>
            </a:r>
            <a:r>
              <a:rPr lang="en" sz="2300"/>
              <a:t>accommodate</a:t>
            </a:r>
            <a:r>
              <a:rPr lang="en" sz="2300"/>
              <a:t> customers who are ok with ordering using the tablet but do not feel confident </a:t>
            </a:r>
            <a:r>
              <a:rPr lang="en" sz="2300"/>
              <a:t>paying</a:t>
            </a:r>
            <a:r>
              <a:rPr lang="en" sz="2300"/>
              <a:t> with it and require the presence of a waiter.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-People should be given the </a:t>
            </a:r>
            <a:r>
              <a:rPr lang="en" sz="2300"/>
              <a:t>choice</a:t>
            </a:r>
            <a:r>
              <a:rPr lang="en" sz="2300"/>
              <a:t> of selecting among: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1)only using the tablet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2)having the hybrid model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3)having a waiter</a:t>
            </a:r>
            <a:endParaRPr sz="2300"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