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72" r:id="rId4"/>
    <p:sldId id="261" r:id="rId5"/>
    <p:sldId id="260" r:id="rId6"/>
    <p:sldId id="262" r:id="rId7"/>
    <p:sldId id="266" r:id="rId8"/>
    <p:sldId id="265" r:id="rId9"/>
    <p:sldId id="271" r:id="rId10"/>
    <p:sldId id="270" r:id="rId1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C6A9B-E0D8-449E-B995-3BE705D8016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A62CB-061D-4C79-AEC7-EB22E7D30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21709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A3569-CB0E-457B-A4DB-DA2D63AA0F49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3CA7F-2054-41CD-9E12-8191FFFC6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40432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04F53808-815A-498F-B7F4-9B05537D2205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8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037-E958-45D3-8881-7D3B104A09A9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5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E4CD-A806-4BA2-BAAF-F8A1EBDB2568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D549-A95D-452F-AC53-B35B1E0514E0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28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2D50-1F73-44CA-B2B4-C0831357E537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28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973-8ADF-47B9-9843-1982A439F2BE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4B56-3E2D-46AC-8A19-FF8A5D56DE81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92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0186-D40E-45EB-9D8F-3BC2D2C8839D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7F0-946E-41A7-AF51-BF0DCB8E1C4C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0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F9E3517-AF0E-4148-B783-43F816320FDC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8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16A2-D203-493E-8DC7-B9165E962A8D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2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C213-A32A-4948-A60F-5FBA30E07711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9CE-F50D-4EF0-AB0B-023DFA5775E4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7891-6212-47ED-BBEE-69B2AF6337E9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0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72C9-DB5D-4DCB-B200-7B12DADFFEA5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A1C9-7062-47B0-9682-6BC25E306934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0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B481-081E-4AE5-A434-005EE828AE62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1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4162-C0B6-4AC2-A1DC-4E5A40A926A5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16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41560" y="1023558"/>
            <a:ext cx="6593681" cy="1121126"/>
          </a:xfrm>
        </p:spPr>
        <p:txBody>
          <a:bodyPr>
            <a:noAutofit/>
          </a:bodyPr>
          <a:lstStyle/>
          <a:p>
            <a:pPr algn="ctr">
              <a:lnSpc>
                <a:spcPct val="125000"/>
              </a:lnSpc>
            </a:pPr>
            <a:r>
              <a:rPr lang="ru-RU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2787" y="5038974"/>
            <a:ext cx="6318953" cy="1528396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algn="r">
              <a:spcBef>
                <a:spcPts val="0"/>
              </a:spcBef>
            </a:pPr>
            <a:r>
              <a:rPr lang="ru-RU" sz="1700" noProof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Аптуков Михаил Ильдусович</a:t>
            </a:r>
          </a:p>
          <a:p>
            <a:pPr algn="r">
              <a:spcBef>
                <a:spcPts val="300"/>
              </a:spcBef>
            </a:pPr>
            <a:r>
              <a:rPr lang="ru-RU" sz="1700" noProof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Марков Михаил </a:t>
            </a:r>
            <a:r>
              <a:rPr lang="ru-RU" sz="1700" noProof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Денисович</a:t>
            </a:r>
          </a:p>
          <a:p>
            <a:pPr algn="r">
              <a:spcBef>
                <a:spcPts val="300"/>
              </a:spcBef>
            </a:pPr>
            <a:r>
              <a:rPr lang="ru-RU" sz="1700" noProof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Хамидуллин Ильсаф Ильназович</a:t>
            </a:r>
            <a:endParaRPr lang="en-US" sz="1700" noProof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300"/>
              </a:spcBef>
            </a:pPr>
            <a:r>
              <a:rPr lang="ru-RU" sz="1700" cap="none" noProof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СПбПУ</a:t>
            </a:r>
            <a:r>
              <a:rPr lang="ru-RU" sz="1700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70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5030102/10201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668" y="2337837"/>
            <a:ext cx="3017044" cy="131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4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600" noProof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96000" cy="337038"/>
          </a:xfrm>
        </p:spPr>
        <p:txBody>
          <a:bodyPr/>
          <a:lstStyle/>
          <a:p>
            <a:pPr algn="ctr"/>
            <a:fld id="{FF261792-F81F-47A7-8987-70CDC3105EC0}" type="slidenum">
              <a:rPr lang="ru-RU" sz="1292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95123" y="1511999"/>
            <a:ext cx="7021236" cy="1264451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180000">
              <a:lnSpc>
                <a:spcPct val="125000"/>
              </a:lnSpc>
              <a:spcBef>
                <a:spcPts val="0"/>
              </a:spcBef>
            </a:pPr>
            <a:r>
              <a:rPr lang="ru-RU" sz="1600" cap="none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языком со строгой статической типизацией, что 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устраняет ошибки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коде 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этапе компиляции, 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отменяет 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писать тесты. Ведь нормально проверить логику 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программы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могут только тесты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540000"/>
            <a:ext cx="6593681" cy="504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3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тестирования</a:t>
            </a:r>
            <a:endParaRPr lang="ru-RU" sz="23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fld id="{54EC1B80-DADC-4AAF-AB08-ACF6B970319E}" type="slidenum">
              <a:rPr lang="en-US" sz="1292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895123" y="1152000"/>
            <a:ext cx="7021236" cy="1009376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проверка соответствия между реальным и ожидаемым поведением программы, осуществляемая на конечном наборе тестов, выбранном определенным образом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Рассмотрим:</a:t>
            </a:r>
            <a:endParaRPr lang="ru-RU" sz="16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60" y="2448000"/>
            <a:ext cx="4210638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540000"/>
            <a:ext cx="6593681" cy="504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3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</a:t>
            </a:r>
            <a:endParaRPr lang="ru-RU" sz="23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fld id="{22E8E9CF-A02F-46A2-AE47-37393C0BB245}" type="slidenum">
              <a:rPr lang="en-US" sz="1292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895123" y="1152000"/>
            <a:ext cx="7021236" cy="1009376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 фокусируется на проверке отдельных компонентов 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функций кода, что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изолировать и тестировать каждую часть программы отдельно, что упрощает выявление ошибок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74" y="2340000"/>
            <a:ext cx="4946809" cy="422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540000"/>
            <a:ext cx="6593681" cy="50510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3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Интеграционное тестирование</a:t>
            </a:r>
            <a:endParaRPr lang="ru-RU" sz="23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fld id="{3E8B377D-CCBD-4142-AE14-C85BB9DFC7E9}" type="slidenum">
              <a:rPr lang="ru-RU" sz="1292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895123" y="1152000"/>
            <a:ext cx="7021236" cy="684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Интеграционное тестирование проверяет взаимодействие между различными компонентами системы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84" y="5832000"/>
            <a:ext cx="4368546" cy="91135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59" y="1872000"/>
            <a:ext cx="5577840" cy="38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540000"/>
            <a:ext cx="6593681" cy="50510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3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endParaRPr lang="ru-RU" sz="23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fld id="{18F16B86-F7FC-4C5A-8A32-26CF261EF695}" type="slidenum">
              <a:rPr lang="ru-RU" sz="1292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895123" y="1152000"/>
            <a:ext cx="7021236" cy="71843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 проверяет систему на соответствие функциональным 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требованиям.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48" y="5760000"/>
            <a:ext cx="5822061" cy="6912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51" y="2088000"/>
            <a:ext cx="7010590" cy="34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fld id="{1E294BDE-A08E-4B6A-A8DE-F07E52AEA8A1}" type="slidenum">
              <a:rPr lang="ru-RU" sz="1292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900239" y="540000"/>
            <a:ext cx="6593681" cy="504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3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Приёмочное тестирование</a:t>
            </a:r>
            <a:endParaRPr lang="ru-RU" sz="23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895123" y="1152000"/>
            <a:ext cx="7021236" cy="1308634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Приёмочное тестирование оценивает систему с точки зрения конечного пользователя</a:t>
            </a:r>
            <a:r>
              <a:rPr lang="en-US" sz="1600" cap="none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cap="none" noProof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</a:t>
            </a:r>
            <a:r>
              <a:rPr lang="ru-RU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убедиться, что система соответствует требованиям и ожиданиям 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пользователей.</a:t>
            </a:r>
            <a:endParaRPr lang="en-US" sz="1600" cap="none" noProof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327" y="2554829"/>
            <a:ext cx="5379911" cy="40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fld id="{65D521C0-5AFE-4902-9BC4-995074649F41}" type="slidenum">
              <a:rPr lang="ru-RU" sz="1292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327" y="540000"/>
            <a:ext cx="4224909" cy="13224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819" y="2635069"/>
            <a:ext cx="4717923" cy="16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fld id="{1275BA71-B7B1-4A9D-BF73-A0E407780B1A}" type="slidenum">
              <a:rPr lang="ru-RU" sz="1292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900239" y="540000"/>
            <a:ext cx="6593681" cy="504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300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Мокирование</a:t>
            </a:r>
            <a:endParaRPr lang="ru-RU" sz="2300" noProof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895123" y="1260000"/>
            <a:ext cx="7021236" cy="648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endParaRPr lang="ru-RU" sz="16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895123" y="1152000"/>
            <a:ext cx="7021236" cy="71843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ru-RU" sz="1600" cap="none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Мокирование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заменить реальные зависимости тестируемого кода фиктивными объектами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99" y="2088000"/>
            <a:ext cx="5994083" cy="332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fld id="{85D0794E-0059-449D-9738-A7E9F66F594F}" type="slidenum">
              <a:rPr lang="ru-RU" sz="1292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30" y="659529"/>
            <a:ext cx="6956298" cy="44432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973" y="5210185"/>
            <a:ext cx="7311009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1210</TotalTime>
  <Words>170</Words>
  <Application>Microsoft Office PowerPoint</Application>
  <PresentationFormat>Экран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Tw Cen MT</vt:lpstr>
      <vt:lpstr>Контур</vt:lpstr>
      <vt:lpstr>Тестирование</vt:lpstr>
      <vt:lpstr>виды тестирования</vt:lpstr>
      <vt:lpstr>Модульное тестирование</vt:lpstr>
      <vt:lpstr>Интеграционное тестирование</vt:lpstr>
      <vt:lpstr>Функциональное тестирование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deep learning for Medical image analysis</dc:title>
  <dc:creator>Пользователь Windows</dc:creator>
  <cp:lastModifiedBy>Пользователь Windows</cp:lastModifiedBy>
  <cp:revision>98</cp:revision>
  <dcterms:created xsi:type="dcterms:W3CDTF">2023-05-09T20:23:33Z</dcterms:created>
  <dcterms:modified xsi:type="dcterms:W3CDTF">2024-11-26T18:28:51Z</dcterms:modified>
</cp:coreProperties>
</file>