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5" r:id="rId5"/>
    <p:sldId id="286" r:id="rId6"/>
    <p:sldId id="288" r:id="rId7"/>
    <p:sldId id="289" r:id="rId8"/>
    <p:sldId id="290" r:id="rId9"/>
    <p:sldId id="291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0" y="230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7A536-CA90-40DA-8D35-6DB5E2C2DA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7EB2F99-AB55-4C72-905A-2A58E463FA93}">
      <dgm:prSet phldrT="[Text]"/>
      <dgm:spPr/>
      <dgm:t>
        <a:bodyPr/>
        <a:lstStyle/>
        <a:p>
          <a:r>
            <a:rPr lang="en-US"/>
            <a:t>HOME</a:t>
          </a:r>
          <a:endParaRPr lang="ru-RU"/>
        </a:p>
      </dgm:t>
    </dgm:pt>
    <dgm:pt modelId="{3DA735A3-CC7E-45E9-8598-9631CF8D29EC}" type="parTrans" cxnId="{BB583802-17B7-4AD9-8BA0-D3BE9DDBE8E0}">
      <dgm:prSet/>
      <dgm:spPr/>
      <dgm:t>
        <a:bodyPr/>
        <a:lstStyle/>
        <a:p>
          <a:endParaRPr lang="ru-RU"/>
        </a:p>
      </dgm:t>
    </dgm:pt>
    <dgm:pt modelId="{7F1FCEB1-3B1D-4AFE-AFE4-8704DDF90303}" type="sibTrans" cxnId="{BB583802-17B7-4AD9-8BA0-D3BE9DDBE8E0}">
      <dgm:prSet/>
      <dgm:spPr/>
      <dgm:t>
        <a:bodyPr/>
        <a:lstStyle/>
        <a:p>
          <a:endParaRPr lang="ru-RU"/>
        </a:p>
      </dgm:t>
    </dgm:pt>
    <dgm:pt modelId="{70A125F8-2150-450B-894B-75CB337D83A7}">
      <dgm:prSet phldrT="[Text]"/>
      <dgm:spPr/>
      <dgm:t>
        <a:bodyPr/>
        <a:lstStyle/>
        <a:p>
          <a:r>
            <a:rPr lang="en-US"/>
            <a:t>ABOUT US</a:t>
          </a:r>
          <a:endParaRPr lang="ru-RU"/>
        </a:p>
      </dgm:t>
    </dgm:pt>
    <dgm:pt modelId="{429FF73E-4767-419F-A7DD-4E93EDF4542D}" type="parTrans" cxnId="{57783675-7252-4884-9FC7-24EBE5759138}">
      <dgm:prSet/>
      <dgm:spPr/>
      <dgm:t>
        <a:bodyPr/>
        <a:lstStyle/>
        <a:p>
          <a:endParaRPr lang="ru-RU"/>
        </a:p>
      </dgm:t>
    </dgm:pt>
    <dgm:pt modelId="{195B41CD-648C-425E-8B3A-87CD666E74CD}" type="sibTrans" cxnId="{57783675-7252-4884-9FC7-24EBE5759138}">
      <dgm:prSet/>
      <dgm:spPr/>
      <dgm:t>
        <a:bodyPr/>
        <a:lstStyle/>
        <a:p>
          <a:endParaRPr lang="ru-RU"/>
        </a:p>
      </dgm:t>
    </dgm:pt>
    <dgm:pt modelId="{3E792E3F-CABA-4A27-9FAB-1B8A9B0D9F56}">
      <dgm:prSet phldrT="[Text]"/>
      <dgm:spPr/>
      <dgm:t>
        <a:bodyPr/>
        <a:lstStyle/>
        <a:p>
          <a:r>
            <a:rPr lang="en-US"/>
            <a:t>CONTACTS</a:t>
          </a:r>
          <a:endParaRPr lang="ru-RU"/>
        </a:p>
      </dgm:t>
    </dgm:pt>
    <dgm:pt modelId="{3B5C0D48-E69A-4BDD-A821-19A4B653940E}" type="parTrans" cxnId="{6506F655-F746-4F88-80E6-F8325CF6F7AE}">
      <dgm:prSet/>
      <dgm:spPr/>
      <dgm:t>
        <a:bodyPr/>
        <a:lstStyle/>
        <a:p>
          <a:endParaRPr lang="ru-RU"/>
        </a:p>
      </dgm:t>
    </dgm:pt>
    <dgm:pt modelId="{BB68211F-4992-42DC-A299-EAE1DD6A67FE}" type="sibTrans" cxnId="{6506F655-F746-4F88-80E6-F8325CF6F7AE}">
      <dgm:prSet/>
      <dgm:spPr/>
      <dgm:t>
        <a:bodyPr/>
        <a:lstStyle/>
        <a:p>
          <a:endParaRPr lang="ru-RU"/>
        </a:p>
      </dgm:t>
    </dgm:pt>
    <dgm:pt modelId="{CD3D0568-1E44-4411-A77A-E46D64126CD7}">
      <dgm:prSet phldrT="[Text]"/>
      <dgm:spPr/>
      <dgm:t>
        <a:bodyPr/>
        <a:lstStyle/>
        <a:p>
          <a:r>
            <a:rPr lang="en-US"/>
            <a:t>PROJECTS</a:t>
          </a:r>
          <a:endParaRPr lang="ru-RU"/>
        </a:p>
      </dgm:t>
    </dgm:pt>
    <dgm:pt modelId="{34902612-2E0C-47DA-9221-710C74906171}" type="parTrans" cxnId="{FD032B14-9475-4598-A904-CF6DB1EDB6DE}">
      <dgm:prSet/>
      <dgm:spPr/>
      <dgm:t>
        <a:bodyPr/>
        <a:lstStyle/>
        <a:p>
          <a:endParaRPr lang="ru-RU"/>
        </a:p>
      </dgm:t>
    </dgm:pt>
    <dgm:pt modelId="{FEB639C7-8722-4889-98E0-43F5E8F356BE}" type="sibTrans" cxnId="{FD032B14-9475-4598-A904-CF6DB1EDB6DE}">
      <dgm:prSet/>
      <dgm:spPr/>
      <dgm:t>
        <a:bodyPr/>
        <a:lstStyle/>
        <a:p>
          <a:endParaRPr lang="ru-RU"/>
        </a:p>
      </dgm:t>
    </dgm:pt>
    <dgm:pt modelId="{34F256E6-09D2-450B-9A16-EC7C76B6542A}" type="pres">
      <dgm:prSet presAssocID="{6697A536-CA90-40DA-8D35-6DB5E2C2DA65}" presName="linear" presStyleCnt="0">
        <dgm:presLayoutVars>
          <dgm:animLvl val="lvl"/>
          <dgm:resizeHandles val="exact"/>
        </dgm:presLayoutVars>
      </dgm:prSet>
      <dgm:spPr/>
    </dgm:pt>
    <dgm:pt modelId="{80B0C139-73F6-493B-BA4F-FFBC010B3D25}" type="pres">
      <dgm:prSet presAssocID="{E7EB2F99-AB55-4C72-905A-2A58E463FA9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567B609-6970-43C3-9FD7-2B24283DED52}" type="pres">
      <dgm:prSet presAssocID="{7F1FCEB1-3B1D-4AFE-AFE4-8704DDF90303}" presName="spacer" presStyleCnt="0"/>
      <dgm:spPr/>
    </dgm:pt>
    <dgm:pt modelId="{E4A979C4-F0DF-4836-8369-77D0352DA294}" type="pres">
      <dgm:prSet presAssocID="{70A125F8-2150-450B-894B-75CB337D83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710E427-76F1-49C7-8561-EF3E9E326300}" type="pres">
      <dgm:prSet presAssocID="{195B41CD-648C-425E-8B3A-87CD666E74CD}" presName="spacer" presStyleCnt="0"/>
      <dgm:spPr/>
    </dgm:pt>
    <dgm:pt modelId="{B9866FE3-BDBA-4DDD-9B37-AE5C82A6B7A4}" type="pres">
      <dgm:prSet presAssocID="{3E792E3F-CABA-4A27-9FAB-1B8A9B0D9F5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8CE09F3-C3D0-4175-BBA1-A9BA09D7DCB9}" type="pres">
      <dgm:prSet presAssocID="{BB68211F-4992-42DC-A299-EAE1DD6A67FE}" presName="spacer" presStyleCnt="0"/>
      <dgm:spPr/>
    </dgm:pt>
    <dgm:pt modelId="{4E01FC79-DACC-449B-86BE-E64C56CC09EE}" type="pres">
      <dgm:prSet presAssocID="{CD3D0568-1E44-4411-A77A-E46D64126CD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B583802-17B7-4AD9-8BA0-D3BE9DDBE8E0}" srcId="{6697A536-CA90-40DA-8D35-6DB5E2C2DA65}" destId="{E7EB2F99-AB55-4C72-905A-2A58E463FA93}" srcOrd="0" destOrd="0" parTransId="{3DA735A3-CC7E-45E9-8598-9631CF8D29EC}" sibTransId="{7F1FCEB1-3B1D-4AFE-AFE4-8704DDF90303}"/>
    <dgm:cxn modelId="{FD032B14-9475-4598-A904-CF6DB1EDB6DE}" srcId="{6697A536-CA90-40DA-8D35-6DB5E2C2DA65}" destId="{CD3D0568-1E44-4411-A77A-E46D64126CD7}" srcOrd="3" destOrd="0" parTransId="{34902612-2E0C-47DA-9221-710C74906171}" sibTransId="{FEB639C7-8722-4889-98E0-43F5E8F356BE}"/>
    <dgm:cxn modelId="{4537943D-B9D9-4FF5-B535-874200F2768F}" type="presOf" srcId="{6697A536-CA90-40DA-8D35-6DB5E2C2DA65}" destId="{34F256E6-09D2-450B-9A16-EC7C76B6542A}" srcOrd="0" destOrd="0" presId="urn:microsoft.com/office/officeart/2005/8/layout/vList2"/>
    <dgm:cxn modelId="{38D51243-FC9C-4038-A856-4FED11305C24}" type="presOf" srcId="{3E792E3F-CABA-4A27-9FAB-1B8A9B0D9F56}" destId="{B9866FE3-BDBA-4DDD-9B37-AE5C82A6B7A4}" srcOrd="0" destOrd="0" presId="urn:microsoft.com/office/officeart/2005/8/layout/vList2"/>
    <dgm:cxn modelId="{57783675-7252-4884-9FC7-24EBE5759138}" srcId="{6697A536-CA90-40DA-8D35-6DB5E2C2DA65}" destId="{70A125F8-2150-450B-894B-75CB337D83A7}" srcOrd="1" destOrd="0" parTransId="{429FF73E-4767-419F-A7DD-4E93EDF4542D}" sibTransId="{195B41CD-648C-425E-8B3A-87CD666E74CD}"/>
    <dgm:cxn modelId="{6506F655-F746-4F88-80E6-F8325CF6F7AE}" srcId="{6697A536-CA90-40DA-8D35-6DB5E2C2DA65}" destId="{3E792E3F-CABA-4A27-9FAB-1B8A9B0D9F56}" srcOrd="2" destOrd="0" parTransId="{3B5C0D48-E69A-4BDD-A821-19A4B653940E}" sibTransId="{BB68211F-4992-42DC-A299-EAE1DD6A67FE}"/>
    <dgm:cxn modelId="{84B5878A-CE20-4FDA-B167-85C70BF337F5}" type="presOf" srcId="{70A125F8-2150-450B-894B-75CB337D83A7}" destId="{E4A979C4-F0DF-4836-8369-77D0352DA294}" srcOrd="0" destOrd="0" presId="urn:microsoft.com/office/officeart/2005/8/layout/vList2"/>
    <dgm:cxn modelId="{3B8B8BAF-3F3C-4A79-A1D2-2CE86A9EF17F}" type="presOf" srcId="{CD3D0568-1E44-4411-A77A-E46D64126CD7}" destId="{4E01FC79-DACC-449B-86BE-E64C56CC09EE}" srcOrd="0" destOrd="0" presId="urn:microsoft.com/office/officeart/2005/8/layout/vList2"/>
    <dgm:cxn modelId="{0A8EE3D5-BE1B-4AE9-8BDE-BAE16E275A97}" type="presOf" srcId="{E7EB2F99-AB55-4C72-905A-2A58E463FA93}" destId="{80B0C139-73F6-493B-BA4F-FFBC010B3D25}" srcOrd="0" destOrd="0" presId="urn:microsoft.com/office/officeart/2005/8/layout/vList2"/>
    <dgm:cxn modelId="{95E5B086-D099-48C4-8FC8-B467F2F5E4DE}" type="presParOf" srcId="{34F256E6-09D2-450B-9A16-EC7C76B6542A}" destId="{80B0C139-73F6-493B-BA4F-FFBC010B3D25}" srcOrd="0" destOrd="0" presId="urn:microsoft.com/office/officeart/2005/8/layout/vList2"/>
    <dgm:cxn modelId="{309A613E-1F91-4CD1-8560-0DD75435AA5F}" type="presParOf" srcId="{34F256E6-09D2-450B-9A16-EC7C76B6542A}" destId="{F567B609-6970-43C3-9FD7-2B24283DED52}" srcOrd="1" destOrd="0" presId="urn:microsoft.com/office/officeart/2005/8/layout/vList2"/>
    <dgm:cxn modelId="{21D0957D-F5D8-4AB5-97E9-320C041EF1F2}" type="presParOf" srcId="{34F256E6-09D2-450B-9A16-EC7C76B6542A}" destId="{E4A979C4-F0DF-4836-8369-77D0352DA294}" srcOrd="2" destOrd="0" presId="urn:microsoft.com/office/officeart/2005/8/layout/vList2"/>
    <dgm:cxn modelId="{4D193B93-3A29-4D68-BFDB-B286F21EDD4A}" type="presParOf" srcId="{34F256E6-09D2-450B-9A16-EC7C76B6542A}" destId="{C710E427-76F1-49C7-8561-EF3E9E326300}" srcOrd="3" destOrd="0" presId="urn:microsoft.com/office/officeart/2005/8/layout/vList2"/>
    <dgm:cxn modelId="{D6E48CB3-5F60-4286-B95E-B2413FB25779}" type="presParOf" srcId="{34F256E6-09D2-450B-9A16-EC7C76B6542A}" destId="{B9866FE3-BDBA-4DDD-9B37-AE5C82A6B7A4}" srcOrd="4" destOrd="0" presId="urn:microsoft.com/office/officeart/2005/8/layout/vList2"/>
    <dgm:cxn modelId="{23788FB4-68A1-4215-9BD3-81174FCCD8C9}" type="presParOf" srcId="{34F256E6-09D2-450B-9A16-EC7C76B6542A}" destId="{38CE09F3-C3D0-4175-BBA1-A9BA09D7DCB9}" srcOrd="5" destOrd="0" presId="urn:microsoft.com/office/officeart/2005/8/layout/vList2"/>
    <dgm:cxn modelId="{0DC95B95-D338-4738-AC2C-AB7B05AC0D7D}" type="presParOf" srcId="{34F256E6-09D2-450B-9A16-EC7C76B6542A}" destId="{4E01FC79-DACC-449B-86BE-E64C56CC09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0C139-73F6-493B-BA4F-FFBC010B3D25}">
      <dsp:nvSpPr>
        <dsp:cNvPr id="0" name=""/>
        <dsp:cNvSpPr/>
      </dsp:nvSpPr>
      <dsp:spPr>
        <a:xfrm>
          <a:off x="0" y="37268"/>
          <a:ext cx="5181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HOME</a:t>
          </a:r>
          <a:endParaRPr lang="ru-RU" sz="4000" kern="1200"/>
        </a:p>
      </dsp:txBody>
      <dsp:txXfrm>
        <a:off x="47976" y="85244"/>
        <a:ext cx="5085648" cy="886848"/>
      </dsp:txXfrm>
    </dsp:sp>
    <dsp:sp modelId="{E4A979C4-F0DF-4836-8369-77D0352DA294}">
      <dsp:nvSpPr>
        <dsp:cNvPr id="0" name=""/>
        <dsp:cNvSpPr/>
      </dsp:nvSpPr>
      <dsp:spPr>
        <a:xfrm>
          <a:off x="0" y="1135269"/>
          <a:ext cx="5181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ABOUT US</a:t>
          </a:r>
          <a:endParaRPr lang="ru-RU" sz="4000" kern="1200"/>
        </a:p>
      </dsp:txBody>
      <dsp:txXfrm>
        <a:off x="47976" y="1183245"/>
        <a:ext cx="5085648" cy="886848"/>
      </dsp:txXfrm>
    </dsp:sp>
    <dsp:sp modelId="{B9866FE3-BDBA-4DDD-9B37-AE5C82A6B7A4}">
      <dsp:nvSpPr>
        <dsp:cNvPr id="0" name=""/>
        <dsp:cNvSpPr/>
      </dsp:nvSpPr>
      <dsp:spPr>
        <a:xfrm>
          <a:off x="0" y="2233269"/>
          <a:ext cx="5181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CONTACTS</a:t>
          </a:r>
          <a:endParaRPr lang="ru-RU" sz="4000" kern="1200"/>
        </a:p>
      </dsp:txBody>
      <dsp:txXfrm>
        <a:off x="47976" y="2281245"/>
        <a:ext cx="5085648" cy="886848"/>
      </dsp:txXfrm>
    </dsp:sp>
    <dsp:sp modelId="{4E01FC79-DACC-449B-86BE-E64C56CC09EE}">
      <dsp:nvSpPr>
        <dsp:cNvPr id="0" name=""/>
        <dsp:cNvSpPr/>
      </dsp:nvSpPr>
      <dsp:spPr>
        <a:xfrm>
          <a:off x="0" y="3331269"/>
          <a:ext cx="5181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PROJECTS</a:t>
          </a:r>
          <a:endParaRPr lang="ru-RU" sz="4000" kern="1200"/>
        </a:p>
      </dsp:txBody>
      <dsp:txXfrm>
        <a:off x="47976" y="3379245"/>
        <a:ext cx="5085648" cy="886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DA7605-2467-457C-86DC-89D2E8551DB6}" type="datetime1">
              <a:rPr lang="ru-RU" smtClean="0"/>
              <a:t>11.12.2023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6161DD-285C-4CCE-B281-CDCBCD98A300}" type="datetime1">
              <a:rPr lang="ru-RU" noProof="0" smtClean="0"/>
              <a:t>11.12.2023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4F1A11-BB96-443E-B274-982C61AA7E0D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ru-RU" noProof="0" smtClean="0"/>
              <a:t>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8479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21" name="Текст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M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T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S</a:t>
            </a:r>
          </a:p>
        </p:txBody>
      </p:sp>
      <p:sp>
        <p:nvSpPr>
          <p:cNvPr id="20" name="Текст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E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rtlCol="0" anchor="ctr"/>
          <a:lstStyle>
            <a:lvl1pPr algn="l">
              <a:defRPr sz="6000" cap="all" baseline="0"/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rtlCol="0"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рисунком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rtlCol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ru-RU" noProof="0"/>
          </a:p>
        </p:txBody>
      </p:sp>
      <p:sp>
        <p:nvSpPr>
          <p:cNvPr id="33" name="Текст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4" name="Текст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5" name="Текст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6" name="Текст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 dirty="0"/>
              <a:t>#</a:t>
            </a:r>
          </a:p>
        </p:txBody>
      </p:sp>
      <p:sp>
        <p:nvSpPr>
          <p:cNvPr id="39" name="Текст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 dirty="0"/>
              <a:t>#</a:t>
            </a: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 dirty="0"/>
              <a:t>#</a:t>
            </a:r>
          </a:p>
        </p:txBody>
      </p:sp>
      <p:sp>
        <p:nvSpPr>
          <p:cNvPr id="41" name="Текст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2" name="Текст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3" name="Текст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Дата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07.01.20ГГ</a:t>
            </a:r>
          </a:p>
        </p:txBody>
      </p:sp>
      <p:sp>
        <p:nvSpPr>
          <p:cNvPr id="16" name="Нижний колонтитул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7" name="Номер слайда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3429000"/>
            <a:ext cx="4114797" cy="2747962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3" y="3429000"/>
            <a:ext cx="4114797" cy="2747962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201" y="2413000"/>
            <a:ext cx="4114795" cy="49371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239003" y="2413000"/>
            <a:ext cx="4114797" cy="49371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Нижний колонтитул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сштабиро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cxnSp>
        <p:nvCxnSpPr>
          <p:cNvPr id="7" name="Прямая со стрелкой 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4142" y="2046288"/>
            <a:ext cx="554445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4142" y="3162300"/>
            <a:ext cx="5544458" cy="3027362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240588" y="2046288"/>
            <a:ext cx="41148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240588" y="3162300"/>
            <a:ext cx="4114800" cy="3027362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142" y="1850572"/>
            <a:ext cx="10134601" cy="409302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— 4 ввер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ru-RU" noProof="0"/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2" name="Текст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3" name="Текст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— 8 ввер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Рисунок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63" name="Рисунок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60" name="Рисунок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55" name="Рисунок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52" name="Рисунок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49" name="Рисунок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46" name="Рисунок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43" name="Рисунок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ru-RU" noProof="0"/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67" name="Текст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68" name="Текст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69" name="Текст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0" name="Текст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1" name="Текст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2" name="Текст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3" name="Текст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4" name="Текст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5" name="Текст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6" name="Текст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7" name="Текст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8" name="Текст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9" name="Текст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80" name="Текст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4 столбец со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Объект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рисунком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60771" y="4136571"/>
            <a:ext cx="3907972" cy="1883230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 rtlCol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0771" y="3363686"/>
            <a:ext cx="3907972" cy="555171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 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456" y="3257550"/>
            <a:ext cx="4203247" cy="743744"/>
          </a:xfrm>
        </p:spPr>
        <p:txBody>
          <a:bodyPr lIns="0" rtlCol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9456" y="4238625"/>
            <a:ext cx="4203247" cy="180022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9FF96520-E4CE-4EAD-8ABF-1D2297D6B3AA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Рисунок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7" name="Текст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8571" y="3363686"/>
            <a:ext cx="3907972" cy="555171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рисунком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456" y="3257550"/>
            <a:ext cx="4203247" cy="743744"/>
          </a:xfrm>
        </p:spPr>
        <p:txBody>
          <a:bodyPr lIns="0" rtlCol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9456" y="4238625"/>
            <a:ext cx="4203247" cy="180022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9FF96520-E4CE-4EAD-8ABF-1D2297D6B3AA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есть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Подзаголовок слайда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4" name="Текст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Подзаголовок слайда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1 столбц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419184"/>
            <a:ext cx="2362200" cy="1110286"/>
          </a:xfrm>
        </p:spPr>
        <p:txBody>
          <a:bodyPr lIns="0" rtlCol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изображение и объект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71633" y="690928"/>
            <a:ext cx="4501910" cy="732282"/>
          </a:xfrm>
        </p:spPr>
        <p:txBody>
          <a:bodyPr lIns="0" rtlCol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рисунком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Рисунок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43799" y="2318657"/>
            <a:ext cx="4203247" cy="1440996"/>
          </a:xfrm>
        </p:spPr>
        <p:txBody>
          <a:bodyPr lIns="0" rtlCol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43799" y="4147457"/>
            <a:ext cx="4203247" cy="153216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35" name="Текст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M</a:t>
            </a:r>
          </a:p>
        </p:txBody>
      </p:sp>
      <p:sp>
        <p:nvSpPr>
          <p:cNvPr id="34" name="Текст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E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S</a:t>
            </a:r>
          </a:p>
        </p:txBody>
      </p:sp>
      <p:sp>
        <p:nvSpPr>
          <p:cNvPr id="33" name="Текст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6143" y="5201920"/>
            <a:ext cx="5747657" cy="992505"/>
          </a:xfrm>
        </p:spPr>
        <p:txBody>
          <a:bodyPr rtlCol="0" anchor="ctr">
            <a:normAutofit/>
          </a:bodyPr>
          <a:lstStyle>
            <a:lvl1pPr>
              <a:defRPr sz="4800" cap="all" baseline="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Графический объект 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7" name="Графический объект 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4" name="Графический объект 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Заголовок 1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Заголовок 2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3" name="Текст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Заголовок 3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8" name="Дата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9" name="Нижний колонтитул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0" name="Номер слайда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01.07.20ГГ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9FF96520-E4CE-4EAD-8ABF-1D2297D6B3AA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71" r:id="rId9"/>
    <p:sldLayoutId id="2147483679" r:id="rId10"/>
    <p:sldLayoutId id="2147483677" r:id="rId11"/>
    <p:sldLayoutId id="2147483672" r:id="rId12"/>
    <p:sldLayoutId id="2147483652" r:id="rId13"/>
    <p:sldLayoutId id="2147483653" r:id="rId14"/>
    <p:sldLayoutId id="2147483650" r:id="rId15"/>
    <p:sldLayoutId id="2147483654" r:id="rId16"/>
    <p:sldLayoutId id="2147483674" r:id="rId17"/>
    <p:sldLayoutId id="2147483676" r:id="rId18"/>
    <p:sldLayoutId id="2147483673" r:id="rId19"/>
    <p:sldLayoutId id="2147483675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крупный план девушки, которая пишет&#10;">
            <a:extLst>
              <a:ext uri="{FF2B5EF4-FFF2-40B4-BE49-F238E27FC236}">
                <a16:creationId xmlns:a16="http://schemas.microsoft.com/office/drawing/2014/main" id="{54164480-ECF3-4F09-B48E-13A40EAE5A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3" name="Заголовок 22">
            <a:extLst>
              <a:ext uri="{FF2B5EF4-FFF2-40B4-BE49-F238E27FC236}">
                <a16:creationId xmlns:a16="http://schemas.microsoft.com/office/drawing/2014/main" id="{EE427349-2C23-4643-A4C8-552661F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3216" y="3667946"/>
            <a:ext cx="9285382" cy="1277857"/>
          </a:xfrm>
        </p:spPr>
        <p:txBody>
          <a:bodyPr rtlCol="0">
            <a:noAutofit/>
          </a:bodyPr>
          <a:lstStyle/>
          <a:p>
            <a:pPr rtl="0"/>
            <a:r>
              <a:rPr lang="en-US" sz="4400" dirty="0" err="1"/>
              <a:t>Ecoworld</a:t>
            </a:r>
            <a:endParaRPr lang="ru-RU" sz="4400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A2D5ABC8-73C6-4DB8-B474-F46298EA24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84355" y="4687178"/>
            <a:ext cx="1598515" cy="1681163"/>
          </a:xfrm>
        </p:spPr>
        <p:txBody>
          <a:bodyPr rtlCol="0"/>
          <a:lstStyle/>
          <a:p>
            <a:pPr rtl="0"/>
            <a:r>
              <a:rPr lang="en-US" dirty="0"/>
              <a:t>L</a:t>
            </a:r>
            <a:endParaRPr lang="ru-RU" dirty="0"/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20C49F68-0122-45AF-8FB2-4A73D67B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40172" y="1726672"/>
            <a:ext cx="1253665" cy="1681163"/>
          </a:xfrm>
        </p:spPr>
        <p:txBody>
          <a:bodyPr rtlCol="0"/>
          <a:lstStyle/>
          <a:p>
            <a:pPr rtl="0"/>
            <a:r>
              <a:rPr lang="ru-RU"/>
              <a:t>T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B0FFBF6C-2281-4A59-8BF0-A256739C0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03189" y="71740"/>
            <a:ext cx="1253665" cy="1681163"/>
          </a:xfrm>
        </p:spPr>
        <p:txBody>
          <a:bodyPr rtlCol="0"/>
          <a:lstStyle/>
          <a:p>
            <a:pPr rtl="0"/>
            <a:r>
              <a:rPr lang="en-US" dirty="0"/>
              <a:t>H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5C600DDB-51C1-4E0E-8FC1-10C888E4E7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693" y="2858632"/>
            <a:ext cx="1253665" cy="1681163"/>
          </a:xfrm>
        </p:spPr>
        <p:txBody>
          <a:bodyPr rtlCol="0"/>
          <a:lstStyle/>
          <a:p>
            <a:pPr rtl="0"/>
            <a:r>
              <a:rPr lang="en-US" dirty="0"/>
              <a:t>M</a:t>
            </a:r>
            <a:endParaRPr lang="ru-RU" dirty="0"/>
          </a:p>
        </p:txBody>
      </p:sp>
      <p:sp>
        <p:nvSpPr>
          <p:cNvPr id="32" name="Подзаголовок 31">
            <a:extLst>
              <a:ext uri="{FF2B5EF4-FFF2-40B4-BE49-F238E27FC236}">
                <a16:creationId xmlns:a16="http://schemas.microsoft.com/office/drawing/2014/main" id="{F69B5076-6A18-4AD8-A2C2-DB967CF6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18" y="5325276"/>
            <a:ext cx="3677297" cy="68209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dirty="0"/>
              <a:t>the future is in our hands</a:t>
            </a:r>
            <a:endParaRPr lang="ru-RU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BC4BB374-4C53-4405-B3D6-928C68A87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CDDB411-0E13-3741-911B-CFCB74C5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erson sitting at a table with a computer&#10;&#10;Description automatically generated">
            <a:extLst>
              <a:ext uri="{FF2B5EF4-FFF2-40B4-BE49-F238E27FC236}">
                <a16:creationId xmlns:a16="http://schemas.microsoft.com/office/drawing/2014/main" id="{2A1D40E0-3829-3C84-8F43-ED649F1BE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59" r="1" b="10666"/>
          <a:stretch/>
        </p:blipFill>
        <p:spPr>
          <a:xfrm>
            <a:off x="2" y="10"/>
            <a:ext cx="6694955" cy="685799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43052B-11EE-8AD5-E9BC-6A973D53A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4768" y="2069658"/>
            <a:ext cx="5042568" cy="345476"/>
          </a:xfrm>
        </p:spPr>
        <p:txBody>
          <a:bodyPr anchor="ctr">
            <a:normAutofit/>
          </a:bodyPr>
          <a:lstStyle/>
          <a:p>
            <a:r>
              <a:rPr lang="en-US" dirty="0"/>
              <a:t>Our team</a:t>
            </a:r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7DF640-4EFA-75CE-9B17-EE5E2AC3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4501910" cy="732282"/>
          </a:xfrm>
        </p:spPr>
        <p:txBody>
          <a:bodyPr anchor="b">
            <a:normAutofit/>
          </a:bodyPr>
          <a:lstStyle/>
          <a:p>
            <a:r>
              <a:rPr lang="en-US"/>
              <a:t>Table of contents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216C3-A61D-0396-9FDA-B517DDFDE55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ru-RU" noProof="0" smtClean="0"/>
              <a:pPr rtl="0">
                <a:spcAft>
                  <a:spcPts val="600"/>
                </a:spcAft>
              </a:pPr>
              <a:t>2</a:t>
            </a:fld>
            <a:endParaRPr lang="ru-RU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12ED2A-0C41-0963-0F7E-89D527E3AB8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0006" y="3587638"/>
            <a:ext cx="5042568" cy="320381"/>
          </a:xfrm>
        </p:spPr>
        <p:txBody>
          <a:bodyPr anchor="ctr">
            <a:normAutofit/>
          </a:bodyPr>
          <a:lstStyle/>
          <a:p>
            <a:r>
              <a:rPr lang="en-US" sz="1500"/>
              <a:t>Plan for the website</a:t>
            </a:r>
            <a:endParaRPr lang="ru-RU" sz="150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24DEF3F2-43DE-D80A-CA60-60DC1F78CE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98264" y="5105618"/>
            <a:ext cx="5042568" cy="320381"/>
          </a:xfrm>
        </p:spPr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softwares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05EA9E-1DEF-7A19-D101-7700316A1A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55060" y="4035531"/>
            <a:ext cx="2058009" cy="320381"/>
          </a:xfrm>
        </p:spPr>
        <p:txBody>
          <a:bodyPr/>
          <a:lstStyle/>
          <a:p>
            <a:r>
              <a:rPr lang="en-US" dirty="0"/>
              <a:t>Daniela </a:t>
            </a:r>
            <a:r>
              <a:rPr lang="en-US" dirty="0" err="1"/>
              <a:t>dobreva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294DAB-C184-654F-0700-EA85031B85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56907" y="4601358"/>
            <a:ext cx="854313" cy="320381"/>
          </a:xfrm>
        </p:spPr>
        <p:txBody>
          <a:bodyPr>
            <a:normAutofit fontScale="92500"/>
          </a:bodyPr>
          <a:lstStyle/>
          <a:p>
            <a:r>
              <a:rPr lang="en-US" dirty="0"/>
              <a:t>DEVELOPER</a:t>
            </a:r>
            <a:endParaRPr lang="ru-R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59AEAEE-203B-C806-DC35-9F279764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5A4CD5-BBE9-D314-CBE7-81721FF7B5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47679" y="4088982"/>
            <a:ext cx="2250526" cy="320381"/>
          </a:xfrm>
        </p:spPr>
        <p:txBody>
          <a:bodyPr/>
          <a:lstStyle/>
          <a:p>
            <a:r>
              <a:rPr lang="en-US" dirty="0"/>
              <a:t>Nicolay </a:t>
            </a:r>
            <a:r>
              <a:rPr lang="en-US" dirty="0" err="1"/>
              <a:t>zheliazkov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08B3006-1321-847F-6E63-0D25466913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005078" y="4574318"/>
            <a:ext cx="735727" cy="380790"/>
          </a:xfrm>
        </p:spPr>
        <p:txBody>
          <a:bodyPr>
            <a:normAutofit fontScale="92500"/>
          </a:bodyPr>
          <a:lstStyle/>
          <a:p>
            <a:r>
              <a:rPr lang="en-US" dirty="0"/>
              <a:t>DESIGNER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842C202-998F-3C34-6BCF-8F7D6349D8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753157" y="4088904"/>
            <a:ext cx="2107151" cy="320381"/>
          </a:xfrm>
        </p:spPr>
        <p:txBody>
          <a:bodyPr/>
          <a:lstStyle/>
          <a:p>
            <a:r>
              <a:rPr lang="en-US" dirty="0"/>
              <a:t>Egor </a:t>
            </a:r>
            <a:r>
              <a:rPr lang="en-US" dirty="0" err="1"/>
              <a:t>grebennikov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11705A-D5E9-BE15-66F7-15DB9A449EF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227319" y="4601357"/>
            <a:ext cx="1149750" cy="320382"/>
          </a:xfrm>
        </p:spPr>
        <p:txBody>
          <a:bodyPr>
            <a:normAutofit fontScale="92500"/>
          </a:bodyPr>
          <a:lstStyle/>
          <a:p>
            <a:r>
              <a:rPr lang="en-US" dirty="0"/>
              <a:t>SCRUM TRAINER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733CFC3-29EC-DBC4-761C-F7614386A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47498" y="4088904"/>
            <a:ext cx="1590513" cy="320381"/>
          </a:xfrm>
        </p:spPr>
        <p:txBody>
          <a:bodyPr/>
          <a:lstStyle/>
          <a:p>
            <a:r>
              <a:rPr lang="en-US" dirty="0"/>
              <a:t>STEFAN RADEV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3EE8CA1-873E-03DD-3F59-94CAAAA73C9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14933" y="4601356"/>
            <a:ext cx="854313" cy="320383"/>
          </a:xfrm>
        </p:spPr>
        <p:txBody>
          <a:bodyPr>
            <a:normAutofit fontScale="92500"/>
          </a:bodyPr>
          <a:lstStyle/>
          <a:p>
            <a:r>
              <a:rPr lang="en-US" dirty="0"/>
              <a:t>DEVELOPER</a:t>
            </a:r>
            <a:endParaRPr lang="ru-RU" dirty="0"/>
          </a:p>
        </p:txBody>
      </p:sp>
      <p:pic>
        <p:nvPicPr>
          <p:cNvPr id="21" name="Picture 20" descr="A person in a blue shirt&#10;&#10;Description automatically generated">
            <a:extLst>
              <a:ext uri="{FF2B5EF4-FFF2-40B4-BE49-F238E27FC236}">
                <a16:creationId xmlns:a16="http://schemas.microsoft.com/office/drawing/2014/main" id="{E195BF10-81B9-BE70-B06A-1CC0EE3C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98" y="2052606"/>
            <a:ext cx="1821289" cy="1821289"/>
          </a:xfrm>
          <a:prstGeom prst="rect">
            <a:avLst/>
          </a:prstGeom>
        </p:spPr>
      </p:pic>
      <p:pic>
        <p:nvPicPr>
          <p:cNvPr id="23" name="Picture 22" descr="A child wearing glasses and a blue shirt&#10;&#10;Description automatically generated">
            <a:extLst>
              <a:ext uri="{FF2B5EF4-FFF2-40B4-BE49-F238E27FC236}">
                <a16:creationId xmlns:a16="http://schemas.microsoft.com/office/drawing/2014/main" id="{6290CFD2-C12D-AC60-2588-C4E5C39A1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11" y="2043234"/>
            <a:ext cx="1821289" cy="1821289"/>
          </a:xfrm>
          <a:prstGeom prst="rect">
            <a:avLst/>
          </a:prstGeom>
        </p:spPr>
      </p:pic>
      <p:pic>
        <p:nvPicPr>
          <p:cNvPr id="25" name="Picture 24" descr="A child with long hair wearing a white shirt&#10;&#10;Description automatically generated">
            <a:extLst>
              <a:ext uri="{FF2B5EF4-FFF2-40B4-BE49-F238E27FC236}">
                <a16:creationId xmlns:a16="http://schemas.microsoft.com/office/drawing/2014/main" id="{FDE41EC7-55C4-DA52-2125-A74C019DE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421" y="2037049"/>
            <a:ext cx="1821288" cy="1821288"/>
          </a:xfrm>
          <a:prstGeom prst="rect">
            <a:avLst/>
          </a:prstGeom>
        </p:spPr>
      </p:pic>
      <p:pic>
        <p:nvPicPr>
          <p:cNvPr id="27" name="Picture 26" descr="A person in a blue shirt&#10;&#10;Description automatically generated">
            <a:extLst>
              <a:ext uri="{FF2B5EF4-FFF2-40B4-BE49-F238E27FC236}">
                <a16:creationId xmlns:a16="http://schemas.microsoft.com/office/drawing/2014/main" id="{972A8CD6-75B1-C264-7557-34230EF61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376" y="2047623"/>
            <a:ext cx="1810714" cy="181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1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CE652FC-B2B3-B022-0C14-6722BFB5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PLAN FOR THE WEBSITE</a:t>
            </a:r>
            <a:endParaRPr lang="ru-RU"/>
          </a:p>
        </p:txBody>
      </p:sp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4926818A-EC3F-3BC4-84A1-173FEB83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9FF96520-E4CE-4EAD-8ABF-1D2297D6B3AA}" type="slidenum">
              <a:rPr lang="ru-RU" noProof="0" smtClean="0"/>
              <a:pPr rtl="0">
                <a:spcAft>
                  <a:spcPts val="600"/>
                </a:spcAft>
              </a:pPr>
              <a:t>4</a:t>
            </a:fld>
            <a:endParaRPr lang="ru-RU" noProof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4CD39F99-62E0-40D0-CD48-4D86AA9526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152526"/>
              </p:ext>
            </p:extLst>
          </p:nvPr>
        </p:nvGraphicFramePr>
        <p:xfrm>
          <a:off x="3505200" y="1847850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23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FFD9F7B2-7002-C2B6-0DF0-20353AD9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9FF96520-E4CE-4EAD-8ABF-1D2297D6B3AA}" type="slidenum">
              <a:rPr lang="ru-RU" noProof="0" smtClean="0"/>
              <a:pPr rtl="0">
                <a:spcAft>
                  <a:spcPts val="600"/>
                </a:spcAft>
              </a:pPr>
              <a:t>5</a:t>
            </a:fld>
            <a:endParaRPr lang="ru-RU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8E6B1E-2DBA-344B-443A-7DEB6E8D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anchor="ctr">
            <a:normAutofit/>
          </a:bodyPr>
          <a:lstStyle/>
          <a:p>
            <a:r>
              <a:rPr lang="en-US"/>
              <a:t>USED SOFTWARES</a:t>
            </a:r>
            <a:endParaRPr lang="ru-RU"/>
          </a:p>
        </p:txBody>
      </p:sp>
      <p:pic>
        <p:nvPicPr>
          <p:cNvPr id="14" name="Picture 2" descr="File:Microsoft Office Word (2019–present).svg - Wikimedia Commons">
            <a:extLst>
              <a:ext uri="{FF2B5EF4-FFF2-40B4-BE49-F238E27FC236}">
                <a16:creationId xmlns:a16="http://schemas.microsoft.com/office/drawing/2014/main" id="{24BF1F3C-FBA1-164D-D418-A947BCF0B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71" y="2225635"/>
            <a:ext cx="1517593" cy="141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ile:Microsoft Office PowerPoint (2019–present).svg - Wikimedia Commons">
            <a:extLst>
              <a:ext uri="{FF2B5EF4-FFF2-40B4-BE49-F238E27FC236}">
                <a16:creationId xmlns:a16="http://schemas.microsoft.com/office/drawing/2014/main" id="{D59ACC14-E856-FED3-8061-1C6FA47FD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50" y="2225636"/>
            <a:ext cx="1518997" cy="141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File:Microsoft Office Teams (2018–present).svg - Wikimedia Commons">
            <a:extLst>
              <a:ext uri="{FF2B5EF4-FFF2-40B4-BE49-F238E27FC236}">
                <a16:creationId xmlns:a16="http://schemas.microsoft.com/office/drawing/2014/main" id="{A212E9D4-9D8F-115F-C0F8-F63E253D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753" y="2225637"/>
            <a:ext cx="1518333" cy="14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8329907-AF75-2284-772F-E584FE3CC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8827" y="3907446"/>
            <a:ext cx="1780322" cy="17803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01F3D1-30ED-6D33-021F-A7E8BC8B4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0495" y="3907446"/>
            <a:ext cx="1780322" cy="17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8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754F70B-8714-AB9D-1523-3FFC16CE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872" y="2966596"/>
            <a:ext cx="10515600" cy="924808"/>
          </a:xfrm>
        </p:spPr>
        <p:txBody>
          <a:bodyPr>
            <a:normAutofit/>
          </a:bodyPr>
          <a:lstStyle/>
          <a:p>
            <a:r>
              <a:rPr lang="en-US" sz="6000" dirty="0"/>
              <a:t>Let’s jump into the website!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3804594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8847072_TF12041065_Win32" id="{DA4D5DC2-8858-40F6-887C-75F62D8FCA47}" vid="{FD740128-B963-4989-BC80-B3210D50256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FFC980-8EEC-4CFC-96C7-CEB6F5CA8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66E941-6182-4A32-B603-DDB09E5F071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612839-5FA9-4715-8A7D-7F95D097B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STEM</Template>
  <TotalTime>34</TotalTime>
  <Words>58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Source Sans Pro</vt:lpstr>
      <vt:lpstr>Тема Office</vt:lpstr>
      <vt:lpstr>Ecoworld</vt:lpstr>
      <vt:lpstr>Table of contents</vt:lpstr>
      <vt:lpstr>Our Team</vt:lpstr>
      <vt:lpstr>PLAN FOR THE WEBSITE</vt:lpstr>
      <vt:lpstr>USED SOFTWARES</vt:lpstr>
      <vt:lpstr>Let’s jump into the website!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Ecoworld</dc:title>
  <dc:creator>Egor Grebennykov</dc:creator>
  <cp:lastModifiedBy>Egor Grebennykov</cp:lastModifiedBy>
  <cp:revision>1</cp:revision>
  <dcterms:created xsi:type="dcterms:W3CDTF">2023-12-11T15:33:37Z</dcterms:created>
  <dcterms:modified xsi:type="dcterms:W3CDTF">2023-12-11T16:08:19Z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