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38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6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1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3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17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30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3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8DBA-FB44-4ECE-9D99-23723AB0E192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1898-E987-44BA-922A-899BB4162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1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834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Игра «Арканоид»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4149080"/>
            <a:ext cx="2843808" cy="26967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Авторы идеи: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Кадуба Егор Русланович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00"/>
                </a:solidFill>
              </a:rPr>
              <a:t>Снегопадов Евгений Андреевич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51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834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1921" y="69269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3568" y="1844824"/>
            <a:ext cx="3528392" cy="446449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604" y="2136338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</a:rPr>
              <a:t>Идея проекта: создать игру для одного пользователя</a:t>
            </a:r>
            <a:endParaRPr lang="ru-RU" sz="2000" dirty="0">
              <a:solidFill>
                <a:srgbClr val="FFFF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436096" y="1844824"/>
            <a:ext cx="3024336" cy="446449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544108" y="2136338"/>
            <a:ext cx="2808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Создать игру без багов;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Воссоздать зависимость движения объектов игры от действий пользователя;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Сделать подсчёт очков;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Воссоздать победу и поражение.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3732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58"/>
            <a:ext cx="916834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729" y="104809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В процессе создания приложения были использованы такие библиотеки, как: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729" y="213285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00"/>
                </a:solidFill>
              </a:rPr>
              <a:t>p</a:t>
            </a:r>
            <a:r>
              <a:rPr lang="en-US" sz="2800" dirty="0" err="1" smtClean="0">
                <a:solidFill>
                  <a:srgbClr val="FFFF00"/>
                </a:solidFill>
              </a:rPr>
              <a:t>ygame</a:t>
            </a:r>
            <a:r>
              <a:rPr lang="en-US" sz="2800" dirty="0" smtClean="0">
                <a:solidFill>
                  <a:srgbClr val="FFFF00"/>
                </a:solidFill>
              </a:rPr>
              <a:t> 2.1.2</a:t>
            </a:r>
            <a:endParaRPr lang="ru-RU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1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8341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49" y="490364"/>
            <a:ext cx="506003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834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8" y="476195"/>
            <a:ext cx="4979502" cy="59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7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58"/>
            <a:ext cx="916834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4" y="484978"/>
            <a:ext cx="5069209" cy="59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58"/>
            <a:ext cx="9168341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0" y="2895776"/>
            <a:ext cx="6828717" cy="10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22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60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Игра «Арканоид»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«Арканоид»</dc:title>
  <dc:creator>Егор</dc:creator>
  <cp:lastModifiedBy>Егор</cp:lastModifiedBy>
  <cp:revision>4</cp:revision>
  <dcterms:created xsi:type="dcterms:W3CDTF">2023-01-18T17:13:19Z</dcterms:created>
  <dcterms:modified xsi:type="dcterms:W3CDTF">2023-01-19T11:51:57Z</dcterms:modified>
</cp:coreProperties>
</file>