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5" r:id="rId4"/>
    <p:sldId id="271" r:id="rId5"/>
    <p:sldId id="274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682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0DCD-6013-4B01-AE30-0B6DD496B364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1048683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684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5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686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46026-1255-4E85-A78F-EDBAA160B4B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4F72-23A3-4AEC-B0FC-5E1656D01D29}" type="datetime1">
              <a:rPr lang="ru-RU" smtClean="0"/>
              <a:t>25.05.2023</a:t>
            </a:fld>
            <a:endParaRPr lang="ru-RU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22C5-1659-49F8-B0EF-C79642820090}" type="datetime1">
              <a:rPr lang="ru-RU" smtClean="0"/>
              <a:t>25.05.2023</a:t>
            </a:fld>
            <a:endParaRPr lang="ru-RU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2BF5-374B-45C2-BC14-AB592FBA2A80}" type="datetime1">
              <a:rPr lang="ru-RU" smtClean="0"/>
              <a:t>25.05.2023</a:t>
            </a:fld>
            <a:endParaRPr lang="ru-RU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926-EA4E-4366-8643-E8FE7EDF99C7}" type="datetime1">
              <a:rPr lang="ru-RU" smtClean="0"/>
              <a:t>25.05.2023</a:t>
            </a:fld>
            <a:endParaRPr lang="ru-RU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64E3-3064-440C-B767-14FD4059F972}" type="datetime1">
              <a:rPr lang="ru-RU" smtClean="0"/>
              <a:t>25.05.2023</a:t>
            </a:fld>
            <a:endParaRPr lang="ru-RU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334B-34B4-44D2-AF42-0FBFF1D0BA87}" type="datetime1">
              <a:rPr lang="ru-RU" smtClean="0"/>
              <a:t>25.05.2023</a:t>
            </a:fld>
            <a:endParaRPr lang="ru-RU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73C-E134-4427-8966-9C254A8914CB}" type="datetime1">
              <a:rPr lang="ru-RU" smtClean="0"/>
              <a:t>25.05.2023</a:t>
            </a:fld>
            <a:endParaRPr lang="ru-RU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60B-FE27-4460-9569-91A8F06F104B}" type="datetime1">
              <a:rPr lang="ru-RU" smtClean="0"/>
              <a:t>25.05.2023</a:t>
            </a:fld>
            <a:endParaRPr lang="ru-RU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173788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825F-BFA9-45B4-AB54-669901B59799}" type="datetime1">
              <a:rPr lang="ru-RU" smtClean="0"/>
              <a:t>25.05.2023</a:t>
            </a:fld>
            <a:endParaRPr lang="ru-RU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CCF0-9635-45A5-BB3D-549ED9E583FE}" type="datetime1">
              <a:rPr lang="ru-RU" smtClean="0"/>
              <a:t>25.05.2023</a:t>
            </a:fld>
            <a:endParaRPr lang="ru-RU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64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88DF-0111-416D-8AD2-192D3CCFE066}" type="datetime1">
              <a:rPr lang="ru-RU" smtClean="0"/>
              <a:t>25.05.2023</a:t>
            </a:fld>
            <a:endParaRPr lang="ru-RU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442-B447-49C6-9813-E1B285079E9B}" type="datetime1">
              <a:rPr lang="ru-RU" smtClean="0"/>
              <a:t>25.05.2023</a:t>
            </a:fld>
            <a:endParaRPr lang="ru-RU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4F9E-B7B7-43C4-96AC-781F67AAAD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>
          <a:xfrm>
            <a:off x="0" y="328473"/>
            <a:ext cx="9144000" cy="1526961"/>
          </a:xfrm>
        </p:spPr>
        <p:txBody>
          <a:bodyPr>
            <a:noAutofit/>
          </a:bodyPr>
          <a:lstStyle/>
          <a:p>
            <a:pPr indent="450215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 образовательное </a:t>
            </a:r>
            <a:b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высшего образования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«Южно-Уральский государственный университет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(национальный исследовательский университет)»</a:t>
            </a:r>
            <a:b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Высшая школа электроники и компьютерных наук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системного программирования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4452" y="2950677"/>
            <a:ext cx="7170198" cy="623733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РАЗРАБОТКА ИНТЕРВАЛЬНОГО ТАЙМЕРА НА ПЛАТФОРМЕ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ANDROID</a:t>
            </a:r>
            <a:endParaRPr lang="ru-RU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589" name="TextBox 4"/>
          <p:cNvSpPr txBox="1"/>
          <p:nvPr/>
        </p:nvSpPr>
        <p:spPr>
          <a:xfrm>
            <a:off x="6004266" y="4669653"/>
            <a:ext cx="301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Е.В. Коротеев </a:t>
            </a:r>
          </a:p>
        </p:txBody>
      </p:sp>
      <p:sp>
        <p:nvSpPr>
          <p:cNvPr id="1048590" name="TextBox 5"/>
          <p:cNvSpPr txBox="1"/>
          <p:nvPr/>
        </p:nvSpPr>
        <p:spPr>
          <a:xfrm>
            <a:off x="3737502" y="6160195"/>
            <a:ext cx="216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Челябинск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1048596" name="TextBox 2"/>
          <p:cNvSpPr txBox="1"/>
          <p:nvPr/>
        </p:nvSpPr>
        <p:spPr>
          <a:xfrm>
            <a:off x="628650" y="1997839"/>
            <a:ext cx="6835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Цель:</a:t>
            </a:r>
            <a:endParaRPr lang="ru-RU" sz="2400" b="1" cap="all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интервального таймера</a:t>
            </a:r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на платформе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Android.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приложение</a:t>
            </a:r>
          </a:p>
        </p:txBody>
      </p:sp>
      <p:sp>
        <p:nvSpPr>
          <p:cNvPr id="1048597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386281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</a:p>
        </p:txBody>
      </p:sp>
      <p:sp>
        <p:nvSpPr>
          <p:cNvPr id="1048596" name="TextBox 2"/>
          <p:cNvSpPr txBox="1"/>
          <p:nvPr/>
        </p:nvSpPr>
        <p:spPr>
          <a:xfrm>
            <a:off x="628650" y="1997840"/>
            <a:ext cx="6819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таймер может быть запущен и остановлен по желанию пользователя; </a:t>
            </a:r>
          </a:p>
          <a:p>
            <a:pPr marL="342900" indent="-342900">
              <a:buFontTx/>
              <a:buChar char="-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если таймер был остановлен, то при возобновлении таймера, он продолжается с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отсановленого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 и раунда; </a:t>
            </a:r>
          </a:p>
          <a:p>
            <a:pPr marL="342900" indent="-342900">
              <a:buFontTx/>
              <a:buChar char="-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пользователь может настроить количество упражнений, время для выполнения упражнения и время для отдыха, перед началом тренировки; </a:t>
            </a:r>
          </a:p>
          <a:p>
            <a:pPr marL="342900" indent="-342900">
              <a:buFontTx/>
              <a:buChar char="-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проигрывание звукового сигнала при окончании упражнения и при окончании отдыха;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изменение цвета страницы в зависимости от работы или отдыха.</a:t>
            </a:r>
          </a:p>
        </p:txBody>
      </p:sp>
      <p:sp>
        <p:nvSpPr>
          <p:cNvPr id="1048597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386281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4949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386341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A96D0-FF42-4579-8A32-63C8B47E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69" y="2175989"/>
            <a:ext cx="474533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высокого уровня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4F5E92-A2C5-4C20-B05B-CF2E5970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386341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4F5E92-A2C5-4C20-B05B-CF2E5970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8AFFC9-2102-42B8-924A-688CEB84A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63" y="1812816"/>
            <a:ext cx="1876305" cy="4065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F5395B-19D1-4C9F-87F8-E13FD02C5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32" y="1812816"/>
            <a:ext cx="1876305" cy="4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386341"/>
            <a:ext cx="2057400" cy="365125"/>
          </a:xfrm>
        </p:spPr>
        <p:txBody>
          <a:bodyPr/>
          <a:lstStyle/>
          <a:p>
            <a:fld id="{37E14F9E-B7B7-43C4-96AC-781F67AAAD32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4F5E92-A2C5-4C20-B05B-CF2E5970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80780-E30B-47CF-9FCE-DB7DB94B2604}"/>
              </a:ext>
            </a:extLst>
          </p:cNvPr>
          <p:cNvSpPr txBox="1"/>
          <p:nvPr/>
        </p:nvSpPr>
        <p:spPr>
          <a:xfrm>
            <a:off x="692457" y="1716011"/>
            <a:ext cx="7270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игровое приложение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16573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автономное образовательное 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vt:lpstr>
      <vt:lpstr>Цель и задачи исследования</vt:lpstr>
      <vt:lpstr>Требования</vt:lpstr>
      <vt:lpstr>Средства реализации</vt:lpstr>
      <vt:lpstr>Скриншоты приложения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</dc:title>
  <dc:creator>Gof</dc:creator>
  <cp:lastModifiedBy>Gof</cp:lastModifiedBy>
  <cp:revision>10</cp:revision>
  <dcterms:created xsi:type="dcterms:W3CDTF">2022-10-27T07:56:14Z</dcterms:created>
  <dcterms:modified xsi:type="dcterms:W3CDTF">2023-05-25T18:57:40Z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18a3eebbb7144d10b157102a794ff3bf</vt:lpwstr>
  </property>
</Properties>
</file>