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Егор Красовский" userId="6170fcb0db259d8c" providerId="LiveId" clId="{CF1CEBDA-599C-4FDC-BBBD-8AB3711B551F}"/>
    <pc:docChg chg="undo custSel addSld delSld modSld">
      <pc:chgData name="Егор Красовский" userId="6170fcb0db259d8c" providerId="LiveId" clId="{CF1CEBDA-599C-4FDC-BBBD-8AB3711B551F}" dt="2021-06-21T14:05:02.241" v="48" actId="2696"/>
      <pc:docMkLst>
        <pc:docMk/>
      </pc:docMkLst>
      <pc:sldChg chg="addSp delSp new mod">
        <pc:chgData name="Егор Красовский" userId="6170fcb0db259d8c" providerId="LiveId" clId="{CF1CEBDA-599C-4FDC-BBBD-8AB3711B551F}" dt="2021-06-21T13:55:09.526" v="2" actId="22"/>
        <pc:sldMkLst>
          <pc:docMk/>
          <pc:sldMk cId="441661500" sldId="256"/>
        </pc:sldMkLst>
        <pc:spChg chg="del">
          <ac:chgData name="Егор Красовский" userId="6170fcb0db259d8c" providerId="LiveId" clId="{CF1CEBDA-599C-4FDC-BBBD-8AB3711B551F}" dt="2021-06-21T13:54:30.089" v="1" actId="478"/>
          <ac:spMkLst>
            <pc:docMk/>
            <pc:sldMk cId="441661500" sldId="256"/>
            <ac:spMk id="2" creationId="{1F59F088-CC8A-4E1F-B00C-39C54C86C632}"/>
          </ac:spMkLst>
        </pc:spChg>
        <pc:spChg chg="del">
          <ac:chgData name="Егор Красовский" userId="6170fcb0db259d8c" providerId="LiveId" clId="{CF1CEBDA-599C-4FDC-BBBD-8AB3711B551F}" dt="2021-06-21T13:54:30.089" v="1" actId="478"/>
          <ac:spMkLst>
            <pc:docMk/>
            <pc:sldMk cId="441661500" sldId="256"/>
            <ac:spMk id="3" creationId="{FEA73CEB-0607-460E-BE6F-3986E9F17766}"/>
          </ac:spMkLst>
        </pc:spChg>
        <pc:picChg chg="add">
          <ac:chgData name="Егор Красовский" userId="6170fcb0db259d8c" providerId="LiveId" clId="{CF1CEBDA-599C-4FDC-BBBD-8AB3711B551F}" dt="2021-06-21T13:55:09.526" v="2" actId="22"/>
          <ac:picMkLst>
            <pc:docMk/>
            <pc:sldMk cId="441661500" sldId="256"/>
            <ac:picMk id="5" creationId="{D9A70180-726E-4636-8FAA-00405A945083}"/>
          </ac:picMkLst>
        </pc:picChg>
      </pc:sldChg>
      <pc:sldChg chg="addSp delSp new mod">
        <pc:chgData name="Егор Красовский" userId="6170fcb0db259d8c" providerId="LiveId" clId="{CF1CEBDA-599C-4FDC-BBBD-8AB3711B551F}" dt="2021-06-21T13:55:32.288" v="6" actId="22"/>
        <pc:sldMkLst>
          <pc:docMk/>
          <pc:sldMk cId="3051946337" sldId="257"/>
        </pc:sldMkLst>
        <pc:spChg chg="del">
          <ac:chgData name="Егор Красовский" userId="6170fcb0db259d8c" providerId="LiveId" clId="{CF1CEBDA-599C-4FDC-BBBD-8AB3711B551F}" dt="2021-06-21T13:55:31.718" v="5" actId="478"/>
          <ac:spMkLst>
            <pc:docMk/>
            <pc:sldMk cId="3051946337" sldId="257"/>
            <ac:spMk id="2" creationId="{DA5DF9BE-DA2A-4694-854C-ABAAF7C38187}"/>
          </ac:spMkLst>
        </pc:spChg>
        <pc:spChg chg="del">
          <ac:chgData name="Егор Красовский" userId="6170fcb0db259d8c" providerId="LiveId" clId="{CF1CEBDA-599C-4FDC-BBBD-8AB3711B551F}" dt="2021-06-21T13:55:27.045" v="4" actId="478"/>
          <ac:spMkLst>
            <pc:docMk/>
            <pc:sldMk cId="3051946337" sldId="257"/>
            <ac:spMk id="3" creationId="{F94DC7AE-9017-40F6-B519-35F4E7BBDF02}"/>
          </ac:spMkLst>
        </pc:spChg>
        <pc:picChg chg="add">
          <ac:chgData name="Егор Красовский" userId="6170fcb0db259d8c" providerId="LiveId" clId="{CF1CEBDA-599C-4FDC-BBBD-8AB3711B551F}" dt="2021-06-21T13:55:32.288" v="6" actId="22"/>
          <ac:picMkLst>
            <pc:docMk/>
            <pc:sldMk cId="3051946337" sldId="257"/>
            <ac:picMk id="5" creationId="{55F9C1AC-244D-40DD-800E-DC255B013C5E}"/>
          </ac:picMkLst>
        </pc:picChg>
      </pc:sldChg>
      <pc:sldChg chg="addSp delSp new mod">
        <pc:chgData name="Егор Красовский" userId="6170fcb0db259d8c" providerId="LiveId" clId="{CF1CEBDA-599C-4FDC-BBBD-8AB3711B551F}" dt="2021-06-21T13:55:51.448" v="9" actId="22"/>
        <pc:sldMkLst>
          <pc:docMk/>
          <pc:sldMk cId="1822516599" sldId="258"/>
        </pc:sldMkLst>
        <pc:spChg chg="del">
          <ac:chgData name="Егор Красовский" userId="6170fcb0db259d8c" providerId="LiveId" clId="{CF1CEBDA-599C-4FDC-BBBD-8AB3711B551F}" dt="2021-06-21T13:55:47.852" v="8" actId="478"/>
          <ac:spMkLst>
            <pc:docMk/>
            <pc:sldMk cId="1822516599" sldId="258"/>
            <ac:spMk id="2" creationId="{7B22601A-36D8-47F0-B47F-8CD00D7AC6FD}"/>
          </ac:spMkLst>
        </pc:spChg>
        <pc:spChg chg="del">
          <ac:chgData name="Егор Красовский" userId="6170fcb0db259d8c" providerId="LiveId" clId="{CF1CEBDA-599C-4FDC-BBBD-8AB3711B551F}" dt="2021-06-21T13:55:47.852" v="8" actId="478"/>
          <ac:spMkLst>
            <pc:docMk/>
            <pc:sldMk cId="1822516599" sldId="258"/>
            <ac:spMk id="3" creationId="{4C325518-B875-47AD-A543-4831B7E74416}"/>
          </ac:spMkLst>
        </pc:spChg>
        <pc:picChg chg="add">
          <ac:chgData name="Егор Красовский" userId="6170fcb0db259d8c" providerId="LiveId" clId="{CF1CEBDA-599C-4FDC-BBBD-8AB3711B551F}" dt="2021-06-21T13:55:51.448" v="9" actId="22"/>
          <ac:picMkLst>
            <pc:docMk/>
            <pc:sldMk cId="1822516599" sldId="258"/>
            <ac:picMk id="5" creationId="{F4D71D6C-6AF9-452D-864A-CA39CE02C905}"/>
          </ac:picMkLst>
        </pc:picChg>
      </pc:sldChg>
      <pc:sldChg chg="addSp delSp new mod">
        <pc:chgData name="Егор Красовский" userId="6170fcb0db259d8c" providerId="LiveId" clId="{CF1CEBDA-599C-4FDC-BBBD-8AB3711B551F}" dt="2021-06-21T13:56:06.500" v="12" actId="22"/>
        <pc:sldMkLst>
          <pc:docMk/>
          <pc:sldMk cId="3445650283" sldId="259"/>
        </pc:sldMkLst>
        <pc:spChg chg="del">
          <ac:chgData name="Егор Красовский" userId="6170fcb0db259d8c" providerId="LiveId" clId="{CF1CEBDA-599C-4FDC-BBBD-8AB3711B551F}" dt="2021-06-21T13:56:05.488" v="11" actId="478"/>
          <ac:spMkLst>
            <pc:docMk/>
            <pc:sldMk cId="3445650283" sldId="259"/>
            <ac:spMk id="2" creationId="{1872B9B2-E04D-467C-941B-7CAFD206C2F7}"/>
          </ac:spMkLst>
        </pc:spChg>
        <pc:spChg chg="del">
          <ac:chgData name="Егор Красовский" userId="6170fcb0db259d8c" providerId="LiveId" clId="{CF1CEBDA-599C-4FDC-BBBD-8AB3711B551F}" dt="2021-06-21T13:56:05.488" v="11" actId="478"/>
          <ac:spMkLst>
            <pc:docMk/>
            <pc:sldMk cId="3445650283" sldId="259"/>
            <ac:spMk id="3" creationId="{5B3F8FAE-F35B-456A-A6B8-6079F16DC061}"/>
          </ac:spMkLst>
        </pc:spChg>
        <pc:picChg chg="add">
          <ac:chgData name="Егор Красовский" userId="6170fcb0db259d8c" providerId="LiveId" clId="{CF1CEBDA-599C-4FDC-BBBD-8AB3711B551F}" dt="2021-06-21T13:56:06.500" v="12" actId="22"/>
          <ac:picMkLst>
            <pc:docMk/>
            <pc:sldMk cId="3445650283" sldId="259"/>
            <ac:picMk id="5" creationId="{86BAA1FB-7533-476F-88B9-C6A5A63D5E6B}"/>
          </ac:picMkLst>
        </pc:picChg>
      </pc:sldChg>
      <pc:sldChg chg="addSp delSp modSp new mod">
        <pc:chgData name="Егор Красовский" userId="6170fcb0db259d8c" providerId="LiveId" clId="{CF1CEBDA-599C-4FDC-BBBD-8AB3711B551F}" dt="2021-06-21T14:03:32.272" v="44" actId="22"/>
        <pc:sldMkLst>
          <pc:docMk/>
          <pc:sldMk cId="1978285850" sldId="260"/>
        </pc:sldMkLst>
        <pc:spChg chg="add del mod">
          <ac:chgData name="Егор Красовский" userId="6170fcb0db259d8c" providerId="LiveId" clId="{CF1CEBDA-599C-4FDC-BBBD-8AB3711B551F}" dt="2021-06-21T13:59:50.515" v="36" actId="478"/>
          <ac:spMkLst>
            <pc:docMk/>
            <pc:sldMk cId="1978285850" sldId="260"/>
            <ac:spMk id="2" creationId="{F8A9D21B-F0D4-483D-A4EF-06D46DFFF8C7}"/>
          </ac:spMkLst>
        </pc:spChg>
        <pc:spChg chg="add del">
          <ac:chgData name="Егор Красовский" userId="6170fcb0db259d8c" providerId="LiveId" clId="{CF1CEBDA-599C-4FDC-BBBD-8AB3711B551F}" dt="2021-06-21T13:58:12.474" v="31" actId="478"/>
          <ac:spMkLst>
            <pc:docMk/>
            <pc:sldMk cId="1978285850" sldId="260"/>
            <ac:spMk id="3" creationId="{C84DAD0A-B97A-4B16-8AE1-340E04EF94F3}"/>
          </ac:spMkLst>
        </pc:spChg>
        <pc:spChg chg="add del mod">
          <ac:chgData name="Егор Красовский" userId="6170fcb0db259d8c" providerId="LiveId" clId="{CF1CEBDA-599C-4FDC-BBBD-8AB3711B551F}" dt="2021-06-21T13:59:53.861" v="37" actId="478"/>
          <ac:spMkLst>
            <pc:docMk/>
            <pc:sldMk cId="1978285850" sldId="260"/>
            <ac:spMk id="13" creationId="{38BDE6E9-EE0F-472B-903A-7EB998A075B4}"/>
          </ac:spMkLst>
        </pc:spChg>
        <pc:picChg chg="add">
          <ac:chgData name="Егор Красовский" userId="6170fcb0db259d8c" providerId="LiveId" clId="{CF1CEBDA-599C-4FDC-BBBD-8AB3711B551F}" dt="2021-06-21T14:03:32.272" v="44" actId="22"/>
          <ac:picMkLst>
            <pc:docMk/>
            <pc:sldMk cId="1978285850" sldId="260"/>
            <ac:picMk id="3" creationId="{216E6A14-B14C-4E80-AFA2-9FBB6D7D8A7D}"/>
          </ac:picMkLst>
        </pc:picChg>
        <pc:picChg chg="add del mod">
          <ac:chgData name="Егор Красовский" userId="6170fcb0db259d8c" providerId="LiveId" clId="{CF1CEBDA-599C-4FDC-BBBD-8AB3711B551F}" dt="2021-06-21T13:58:08.390" v="29" actId="22"/>
          <ac:picMkLst>
            <pc:docMk/>
            <pc:sldMk cId="1978285850" sldId="260"/>
            <ac:picMk id="5" creationId="{C148C170-8E18-48E0-AA71-406E2523AC64}"/>
          </ac:picMkLst>
        </pc:picChg>
        <pc:picChg chg="add del">
          <ac:chgData name="Егор Красовский" userId="6170fcb0db259d8c" providerId="LiveId" clId="{CF1CEBDA-599C-4FDC-BBBD-8AB3711B551F}" dt="2021-06-21T13:57:21.964" v="21" actId="22"/>
          <ac:picMkLst>
            <pc:docMk/>
            <pc:sldMk cId="1978285850" sldId="260"/>
            <ac:picMk id="7" creationId="{E7C59342-08EB-427F-85C6-8C3A6DFAD0AF}"/>
          </ac:picMkLst>
        </pc:picChg>
        <pc:picChg chg="add del mod">
          <ac:chgData name="Егор Красовский" userId="6170fcb0db259d8c" providerId="LiveId" clId="{CF1CEBDA-599C-4FDC-BBBD-8AB3711B551F}" dt="2021-06-21T13:58:07.337" v="27" actId="22"/>
          <ac:picMkLst>
            <pc:docMk/>
            <pc:sldMk cId="1978285850" sldId="260"/>
            <ac:picMk id="9" creationId="{191061B6-180A-48EC-98D2-8574CFC4EF47}"/>
          </ac:picMkLst>
        </pc:picChg>
        <pc:picChg chg="add del mod">
          <ac:chgData name="Егор Красовский" userId="6170fcb0db259d8c" providerId="LiveId" clId="{CF1CEBDA-599C-4FDC-BBBD-8AB3711B551F}" dt="2021-06-21T14:03:31.730" v="43" actId="478"/>
          <ac:picMkLst>
            <pc:docMk/>
            <pc:sldMk cId="1978285850" sldId="260"/>
            <ac:picMk id="11" creationId="{4F5EE8EF-270F-4B11-A8F0-01A173EA2967}"/>
          </ac:picMkLst>
        </pc:picChg>
      </pc:sldChg>
      <pc:sldChg chg="addSp delSp new mod">
        <pc:chgData name="Егор Красовский" userId="6170fcb0db259d8c" providerId="LiveId" clId="{CF1CEBDA-599C-4FDC-BBBD-8AB3711B551F}" dt="2021-06-21T14:02:56.636" v="42" actId="22"/>
        <pc:sldMkLst>
          <pc:docMk/>
          <pc:sldMk cId="1577022646" sldId="261"/>
        </pc:sldMkLst>
        <pc:spChg chg="del">
          <ac:chgData name="Егор Красовский" userId="6170fcb0db259d8c" providerId="LiveId" clId="{CF1CEBDA-599C-4FDC-BBBD-8AB3711B551F}" dt="2021-06-21T14:00:20.048" v="41" actId="478"/>
          <ac:spMkLst>
            <pc:docMk/>
            <pc:sldMk cId="1577022646" sldId="261"/>
            <ac:spMk id="2" creationId="{28C0BC77-D07A-4D8B-9216-D99C8F07665C}"/>
          </ac:spMkLst>
        </pc:spChg>
        <pc:spChg chg="del">
          <ac:chgData name="Егор Красовский" userId="6170fcb0db259d8c" providerId="LiveId" clId="{CF1CEBDA-599C-4FDC-BBBD-8AB3711B551F}" dt="2021-06-21T14:00:20.048" v="41" actId="478"/>
          <ac:spMkLst>
            <pc:docMk/>
            <pc:sldMk cId="1577022646" sldId="261"/>
            <ac:spMk id="3" creationId="{FA188460-DFBE-432B-90C3-E6BCA083C616}"/>
          </ac:spMkLst>
        </pc:spChg>
        <pc:picChg chg="add">
          <ac:chgData name="Егор Красовский" userId="6170fcb0db259d8c" providerId="LiveId" clId="{CF1CEBDA-599C-4FDC-BBBD-8AB3711B551F}" dt="2021-06-21T14:02:56.636" v="42" actId="22"/>
          <ac:picMkLst>
            <pc:docMk/>
            <pc:sldMk cId="1577022646" sldId="261"/>
            <ac:picMk id="3" creationId="{B3D2245D-FD8C-4AB0-8A55-14548CF8BFE9}"/>
          </ac:picMkLst>
        </pc:picChg>
      </pc:sldChg>
      <pc:sldChg chg="delSp new del mod">
        <pc:chgData name="Егор Красовский" userId="6170fcb0db259d8c" providerId="LiveId" clId="{CF1CEBDA-599C-4FDC-BBBD-8AB3711B551F}" dt="2021-06-21T14:05:02.241" v="48" actId="2696"/>
        <pc:sldMkLst>
          <pc:docMk/>
          <pc:sldMk cId="2572899085" sldId="262"/>
        </pc:sldMkLst>
        <pc:spChg chg="del">
          <ac:chgData name="Егор Красовский" userId="6170fcb0db259d8c" providerId="LiveId" clId="{CF1CEBDA-599C-4FDC-BBBD-8AB3711B551F}" dt="2021-06-21T14:04:53.240" v="46" actId="478"/>
          <ac:spMkLst>
            <pc:docMk/>
            <pc:sldMk cId="2572899085" sldId="262"/>
            <ac:spMk id="2" creationId="{7D1C798A-EFEA-4F0E-AB8C-34F79B1AC02B}"/>
          </ac:spMkLst>
        </pc:spChg>
        <pc:spChg chg="del">
          <ac:chgData name="Егор Красовский" userId="6170fcb0db259d8c" providerId="LiveId" clId="{CF1CEBDA-599C-4FDC-BBBD-8AB3711B551F}" dt="2021-06-21T14:04:55.001" v="47" actId="478"/>
          <ac:spMkLst>
            <pc:docMk/>
            <pc:sldMk cId="2572899085" sldId="262"/>
            <ac:spMk id="3" creationId="{58706F43-0C26-4466-BB8D-776BD576AF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811BE-3982-40B6-B3B7-D39025F32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BBEB11-9AA0-46B1-937B-CC287F83A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82ECA4-83E1-4BE8-8A47-AC9E7EE4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56E7-2215-4707-8B90-588353D2AFFC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18FB4E-0CA7-4F81-BC58-D690D273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686AE6-32A3-4B38-BBB2-2D250F6B1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4613-71D3-40EE-BD2D-B52D7DD8E0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39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E93309-AFF3-402A-81DA-3BD9E942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301C67-9FD4-4A8C-8272-9FA5468A4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4DBFB5-46A0-4E44-8CA5-A3E6F93A4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56E7-2215-4707-8B90-588353D2AFFC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D75782-821C-4924-8EB1-B8A89065C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1D3AF5-5CB6-4504-BA9F-19F854C7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4613-71D3-40EE-BD2D-B52D7DD8E0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22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8592AEB-87B2-40EF-8527-69A2CCAC9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AA8900-7E8F-45AF-B7B7-F94BF603E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E3208B-ECA9-401B-B71A-7A0E8AA17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56E7-2215-4707-8B90-588353D2AFFC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E243AF-618B-465E-91C6-AB43E871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64BB21-5398-4F8D-A022-B39FE2CA2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4613-71D3-40EE-BD2D-B52D7DD8E0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13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EC6B81-3C56-4171-963B-807EEB30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CF1D3F-2520-40A1-8820-793D91FEF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246F74-8EF2-4385-B5A4-71DEF3E98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56E7-2215-4707-8B90-588353D2AFFC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EC1EC0-7540-42FA-B059-872980EC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BD96DC-95E5-4BBA-A3E4-3A65117F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4613-71D3-40EE-BD2D-B52D7DD8E0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91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6D4D8A-CF80-4C2C-920D-00B4ED1B8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1B9D04-1C06-43AF-BA98-70AA9E811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D4F1D2-757D-404B-93EF-AA82C6AA2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56E7-2215-4707-8B90-588353D2AFFC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EB0430-5833-4917-9BAE-BFB4F140C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CB60DF-E316-4BEA-8355-1C6B8939F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4613-71D3-40EE-BD2D-B52D7DD8E0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49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5608A4-5BA3-4DC4-BF47-3B6A4B72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D47CB1-BC65-4B7D-9D17-EB79E7B57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3BC73F-00E5-47DA-A0DD-1D837CE44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30820C-AD9D-4815-ADB1-E47EE5BD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56E7-2215-4707-8B90-588353D2AFFC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A4146D-3098-46DC-A4FC-8F825F96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9C24D5-BCA2-400E-B46C-DEBB96409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4613-71D3-40EE-BD2D-B52D7DD8E0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09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E21177-70E9-4A74-85E3-590E31245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054CA9-8562-4A7C-8C3B-42031CA98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E0B835-D967-442C-B877-61ABF2264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C069388-4E14-4D17-8D07-015961B80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5F42D8F-B01F-4961-8890-E5F7166A1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0AF449D-47E9-441D-9251-F05BFC6E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56E7-2215-4707-8B90-588353D2AFFC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84EAA1F-B255-4526-9B52-8C76685C8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41D5469-2AF4-47F0-A4BC-D02FFDD1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4613-71D3-40EE-BD2D-B52D7DD8E0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92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7E6FF-1A2B-4B5F-B6CD-43E918BF1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0FE32D4-21C2-454B-A0C3-9C0ABD30E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56E7-2215-4707-8B90-588353D2AFFC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DA3CFC5-9589-442D-9C38-150EABF08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306A328-C861-4364-9984-DAC6A4FE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4613-71D3-40EE-BD2D-B52D7DD8E0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13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4607287-766C-4CE5-BB11-B310C29B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56E7-2215-4707-8B90-588353D2AFFC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A203C9B-647A-4BF0-B725-0603612DC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2F8DAE-AB08-4B8B-8333-344F1A078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4613-71D3-40EE-BD2D-B52D7DD8E0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545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F3423-4599-4BCF-89E0-7798511C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BF67B3-6E7B-41AC-8E71-13F1F0712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555299-28E3-45F3-808D-E333AB479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AC039E-B31E-44AB-A474-D8A2C724B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56E7-2215-4707-8B90-588353D2AFFC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C3821B-5089-47C1-BD7F-C3ECDA640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544FE6-8015-4D6F-816E-7FD776F7E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4613-71D3-40EE-BD2D-B52D7DD8E0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5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38C177-35A1-41B0-9C17-465D42D3B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5CB2B47-667E-4C54-8481-CBDB312F8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AE9671-32D9-4D02-8B5C-6C39AD895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A5A9F1-21CC-48D2-A2E4-F88C9F0E8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56E7-2215-4707-8B90-588353D2AFFC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3509A0-0FA8-40A5-8EDD-C216C9C99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05F137-CCCB-45CF-8BDB-305D6870D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4613-71D3-40EE-BD2D-B52D7DD8E0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373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9FC6AB-16AC-48F4-ACEB-048BE86A7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AD8041-D881-437D-A2E5-CD17628C2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87F0D9-2F87-45E6-BA50-AE17AFDDA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656E7-2215-4707-8B90-588353D2AFFC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60A9A0-7971-498D-B72B-07136246B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A0F74A-B93F-4CD3-A393-70587AD47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C4613-71D3-40EE-BD2D-B52D7DD8E0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42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A70180-726E-4636-8FAA-00405A945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376" y="0"/>
            <a:ext cx="96612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61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F9C1AC-244D-40DD-800E-DC255B013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026" y="0"/>
            <a:ext cx="9557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946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D71D6C-6AF9-452D-864A-CA39CE02C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73" y="0"/>
            <a:ext cx="100622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16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16E6A14-B14C-4E80-AFA2-9FBB6D7D8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504" y="0"/>
            <a:ext cx="95149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85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3D2245D-FD8C-4AB0-8A55-14548CF8B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56" y="0"/>
            <a:ext cx="10478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2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6BAA1FB-7533-476F-88B9-C6A5A63D5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22" y="0"/>
            <a:ext cx="107803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502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Егор Красовский</dc:creator>
  <cp:lastModifiedBy>Егор Красовский</cp:lastModifiedBy>
  <cp:revision>1</cp:revision>
  <dcterms:created xsi:type="dcterms:W3CDTF">2021-06-21T13:54:02Z</dcterms:created>
  <dcterms:modified xsi:type="dcterms:W3CDTF">2021-06-21T14:05:06Z</dcterms:modified>
</cp:coreProperties>
</file>