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2013-05-08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775411" y="2924944"/>
            <a:ext cx="1872208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Database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79512" y="2744924"/>
            <a:ext cx="3006334" cy="1548172"/>
          </a:xfrm>
          <a:prstGeom prst="cube">
            <a:avLst>
              <a:gd name="adj" fmla="val 17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5411" y="206084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PHP API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443263" y="4869160"/>
            <a:ext cx="4536504" cy="1800200"/>
            <a:chOff x="2123728" y="4869160"/>
            <a:chExt cx="4536504" cy="1800200"/>
          </a:xfrm>
        </p:grpSpPr>
        <p:sp>
          <p:nvSpPr>
            <p:cNvPr id="5" name="Flowchart: Multidocument 4"/>
            <p:cNvSpPr/>
            <p:nvPr/>
          </p:nvSpPr>
          <p:spPr>
            <a:xfrm>
              <a:off x="2123728" y="4869160"/>
              <a:ext cx="1908212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Exporters</a:t>
              </a:r>
              <a:endParaRPr lang="en-US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4752020" y="4869160"/>
              <a:ext cx="1908212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Importers</a:t>
              </a:r>
              <a:endParaRPr lang="en-US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762799" y="6021288"/>
              <a:ext cx="630070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 rot="10800000">
              <a:off x="5391092" y="6021288"/>
              <a:ext cx="630070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3528647" y="4149080"/>
            <a:ext cx="1043353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5071555" y="4149080"/>
            <a:ext cx="108538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635315" y="2564904"/>
            <a:ext cx="152400" cy="360040"/>
            <a:chOff x="4275584" y="2564904"/>
            <a:chExt cx="152400" cy="36004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275584" y="256490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27984" y="2564904"/>
              <a:ext cx="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239908" y="3465004"/>
            <a:ext cx="504000" cy="144016"/>
            <a:chOff x="2915872" y="3429000"/>
            <a:chExt cx="504000" cy="144016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915872" y="3573016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15872" y="342900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9" idx="2"/>
          </p:cNvCxnSpPr>
          <p:nvPr/>
        </p:nvCxnSpPr>
        <p:spPr>
          <a:xfrm flipH="1" flipV="1">
            <a:off x="2925471" y="1515887"/>
            <a:ext cx="1709538" cy="54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12060" y="1556792"/>
            <a:ext cx="821415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00093" y="1515887"/>
            <a:ext cx="882097" cy="54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Vertical Scroll 56"/>
          <p:cNvSpPr/>
          <p:nvPr/>
        </p:nvSpPr>
        <p:spPr>
          <a:xfrm>
            <a:off x="238132" y="3211235"/>
            <a:ext cx="949492" cy="937845"/>
          </a:xfrm>
          <a:prstGeom prst="verticalScroll">
            <a:avLst>
              <a:gd name="adj" fmla="val 1389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8703" y="476672"/>
            <a:ext cx="5625625" cy="1080120"/>
            <a:chOff x="2330751" y="476672"/>
            <a:chExt cx="5625625" cy="1080120"/>
          </a:xfrm>
        </p:grpSpPr>
        <p:sp>
          <p:nvSpPr>
            <p:cNvPr id="9" name="Flowchart: Multidocument 8"/>
            <p:cNvSpPr/>
            <p:nvPr/>
          </p:nvSpPr>
          <p:spPr>
            <a:xfrm>
              <a:off x="2330751" y="476672"/>
              <a:ext cx="2385265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External</a:t>
              </a:r>
              <a:r>
                <a:rPr lang="sv-SE" dirty="0" smtClean="0"/>
                <a:t> </a:t>
              </a:r>
              <a:r>
                <a:rPr lang="sv-SE" dirty="0" err="1" smtClean="0"/>
                <a:t>frontends</a:t>
              </a:r>
              <a:endParaRPr lang="sv-SE" dirty="0" smtClean="0"/>
            </a:p>
            <a:p>
              <a:pPr algn="ctr"/>
              <a:r>
                <a:rPr lang="sv-SE" dirty="0" smtClean="0"/>
                <a:t>(</a:t>
              </a:r>
              <a:r>
                <a:rPr lang="sv-SE" dirty="0" err="1" smtClean="0"/>
                <a:t>php</a:t>
              </a:r>
              <a:r>
                <a:rPr lang="sv-SE" dirty="0" smtClean="0"/>
                <a:t>)</a:t>
              </a:r>
              <a:endParaRPr lang="en-US" dirty="0"/>
            </a:p>
          </p:txBody>
        </p:sp>
        <p:sp>
          <p:nvSpPr>
            <p:cNvPr id="61" name="Flowchart: Multidocument 60"/>
            <p:cNvSpPr/>
            <p:nvPr/>
          </p:nvSpPr>
          <p:spPr>
            <a:xfrm>
              <a:off x="5571111" y="476672"/>
              <a:ext cx="2385265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Internal</a:t>
              </a:r>
              <a:r>
                <a:rPr lang="sv-SE" dirty="0" smtClean="0"/>
                <a:t> </a:t>
              </a:r>
              <a:r>
                <a:rPr lang="sv-SE" dirty="0" err="1" smtClean="0"/>
                <a:t>frontends</a:t>
              </a:r>
              <a:endParaRPr lang="sv-SE" dirty="0" smtClean="0"/>
            </a:p>
            <a:p>
              <a:pPr algn="ctr"/>
              <a:r>
                <a:rPr lang="sv-SE" dirty="0" smtClean="0"/>
                <a:t>(</a:t>
              </a:r>
              <a:r>
                <a:rPr lang="sv-SE" dirty="0" err="1" smtClean="0"/>
                <a:t>php</a:t>
              </a:r>
              <a:r>
                <a:rPr lang="sv-SE" dirty="0" smtClean="0"/>
                <a:t>)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15616" y="3356992"/>
            <a:ext cx="1754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Event </a:t>
            </a:r>
            <a:r>
              <a:rPr lang="sv-SE" dirty="0" err="1" smtClean="0">
                <a:solidFill>
                  <a:schemeClr val="bg1"/>
                </a:solidFill>
              </a:rPr>
              <a:t>processing</a:t>
            </a:r>
            <a:endParaRPr lang="sv-SE" dirty="0" smtClean="0">
              <a:solidFill>
                <a:schemeClr val="bg1"/>
              </a:solidFill>
            </a:endParaRPr>
          </a:p>
          <a:p>
            <a:pPr algn="ctr"/>
            <a:r>
              <a:rPr lang="sv-SE" dirty="0" smtClean="0">
                <a:solidFill>
                  <a:schemeClr val="bg1"/>
                </a:solidFill>
              </a:rPr>
              <a:t>(java)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24328" y="461571"/>
            <a:ext cx="166789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Analysis</a:t>
            </a:r>
            <a:r>
              <a:rPr lang="sv-SE" sz="1600" dirty="0" smtClean="0"/>
              <a:t>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Config</a:t>
            </a:r>
            <a:r>
              <a:rPr lang="sv-SE" sz="1600" dirty="0" smtClean="0"/>
              <a:t>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Contest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Problem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Producer</a:t>
            </a:r>
            <a:r>
              <a:rPr lang="sv-SE" sz="1600" dirty="0" smtClean="0"/>
              <a:t> </a:t>
            </a:r>
            <a:r>
              <a:rPr lang="sv-SE" sz="1600" dirty="0" err="1" smtClean="0"/>
              <a:t>view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Region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</a:t>
            </a:r>
            <a:r>
              <a:rPr lang="sv-SE" sz="1600" dirty="0" err="1" smtClean="0"/>
              <a:t>view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223908" y="476672"/>
            <a:ext cx="1611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Contest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Problem </a:t>
            </a:r>
            <a:r>
              <a:rPr lang="sv-SE" sz="1600" dirty="0" err="1" smtClean="0"/>
              <a:t>view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Region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</a:t>
            </a:r>
            <a:r>
              <a:rPr lang="sv-SE" sz="1600" dirty="0" err="1" smtClean="0"/>
              <a:t>view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972727" y="4797152"/>
            <a:ext cx="2135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Event </a:t>
            </a:r>
            <a:r>
              <a:rPr lang="sv-SE" sz="1600" dirty="0" err="1" smtClean="0"/>
              <a:t>feed</a:t>
            </a:r>
            <a:r>
              <a:rPr lang="sv-SE" sz="1600" dirty="0" smtClean="0"/>
              <a:t> (Kattis)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directory </a:t>
            </a:r>
            <a:r>
              <a:rPr lang="sv-SE" sz="1600" dirty="0" err="1" smtClean="0"/>
              <a:t>feed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contest.tsv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groups.tsv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teams.tsv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10982" y="4869160"/>
            <a:ext cx="12007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Twitter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Kattis (?)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70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775411" y="2924944"/>
            <a:ext cx="1872208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Database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79512" y="2744924"/>
            <a:ext cx="3006334" cy="1548172"/>
          </a:xfrm>
          <a:prstGeom prst="cube">
            <a:avLst>
              <a:gd name="adj" fmla="val 17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5411" y="206084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PHP API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2443263" y="4869160"/>
            <a:ext cx="1908212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Importers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5071555" y="4869160"/>
            <a:ext cx="1908212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Exporters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710626" y="6021288"/>
            <a:ext cx="63007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082334" y="6021288"/>
            <a:ext cx="63007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3528647" y="4149080"/>
            <a:ext cx="1043354" cy="7200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5071555" y="4149080"/>
            <a:ext cx="1085384" cy="7200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635315" y="2564904"/>
            <a:ext cx="152400" cy="360040"/>
            <a:chOff x="4275584" y="2564904"/>
            <a:chExt cx="152400" cy="36004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275584" y="256490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27984" y="2564904"/>
              <a:ext cx="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239908" y="3465004"/>
            <a:ext cx="504000" cy="144016"/>
            <a:chOff x="2915872" y="3429000"/>
            <a:chExt cx="504000" cy="144016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915872" y="3573016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15872" y="342900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9" idx="2"/>
          </p:cNvCxnSpPr>
          <p:nvPr/>
        </p:nvCxnSpPr>
        <p:spPr>
          <a:xfrm flipH="1" flipV="1">
            <a:off x="2925471" y="1515887"/>
            <a:ext cx="1709538" cy="54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12060" y="1556792"/>
            <a:ext cx="821415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00093" y="1515887"/>
            <a:ext cx="882097" cy="54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Vertical Scroll 56"/>
          <p:cNvSpPr/>
          <p:nvPr/>
        </p:nvSpPr>
        <p:spPr>
          <a:xfrm>
            <a:off x="238132" y="3211235"/>
            <a:ext cx="949492" cy="937845"/>
          </a:xfrm>
          <a:prstGeom prst="verticalScroll">
            <a:avLst>
              <a:gd name="adj" fmla="val 1389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8703" y="476672"/>
            <a:ext cx="5625625" cy="1080120"/>
            <a:chOff x="2330751" y="476672"/>
            <a:chExt cx="5625625" cy="1080120"/>
          </a:xfrm>
        </p:grpSpPr>
        <p:sp>
          <p:nvSpPr>
            <p:cNvPr id="9" name="Flowchart: Multidocument 8"/>
            <p:cNvSpPr/>
            <p:nvPr/>
          </p:nvSpPr>
          <p:spPr>
            <a:xfrm>
              <a:off x="2330751" y="476672"/>
              <a:ext cx="2385265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External</a:t>
              </a:r>
              <a:r>
                <a:rPr lang="sv-SE" dirty="0" smtClean="0"/>
                <a:t> </a:t>
              </a:r>
              <a:r>
                <a:rPr lang="sv-SE" dirty="0" err="1" smtClean="0"/>
                <a:t>frontends</a:t>
              </a:r>
              <a:endParaRPr lang="sv-SE" dirty="0" smtClean="0"/>
            </a:p>
            <a:p>
              <a:pPr algn="ctr"/>
              <a:r>
                <a:rPr lang="sv-SE" dirty="0" smtClean="0"/>
                <a:t>(</a:t>
              </a:r>
              <a:r>
                <a:rPr lang="sv-SE" dirty="0" err="1" smtClean="0"/>
                <a:t>php</a:t>
              </a:r>
              <a:r>
                <a:rPr lang="sv-SE" dirty="0" smtClean="0"/>
                <a:t>)</a:t>
              </a:r>
              <a:endParaRPr lang="en-US" dirty="0"/>
            </a:p>
          </p:txBody>
        </p:sp>
        <p:sp>
          <p:nvSpPr>
            <p:cNvPr id="61" name="Flowchart: Multidocument 60"/>
            <p:cNvSpPr/>
            <p:nvPr/>
          </p:nvSpPr>
          <p:spPr>
            <a:xfrm>
              <a:off x="5571111" y="476672"/>
              <a:ext cx="2385265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Internal</a:t>
              </a:r>
              <a:r>
                <a:rPr lang="sv-SE" dirty="0" smtClean="0"/>
                <a:t> </a:t>
              </a:r>
              <a:r>
                <a:rPr lang="sv-SE" dirty="0" err="1" smtClean="0"/>
                <a:t>frontends</a:t>
              </a:r>
              <a:endParaRPr lang="sv-SE" dirty="0" smtClean="0"/>
            </a:p>
            <a:p>
              <a:pPr algn="ctr"/>
              <a:r>
                <a:rPr lang="sv-SE" dirty="0" smtClean="0"/>
                <a:t>(</a:t>
              </a:r>
              <a:r>
                <a:rPr lang="sv-SE" dirty="0" err="1" smtClean="0"/>
                <a:t>php</a:t>
              </a:r>
              <a:r>
                <a:rPr lang="sv-SE" dirty="0" smtClean="0"/>
                <a:t>)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15616" y="3356992"/>
            <a:ext cx="1754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Event </a:t>
            </a:r>
            <a:r>
              <a:rPr lang="sv-SE" dirty="0" err="1" smtClean="0">
                <a:solidFill>
                  <a:schemeClr val="bg1"/>
                </a:solidFill>
              </a:rPr>
              <a:t>processing</a:t>
            </a:r>
            <a:endParaRPr lang="sv-SE" dirty="0" smtClean="0">
              <a:solidFill>
                <a:schemeClr val="bg1"/>
              </a:solidFill>
            </a:endParaRPr>
          </a:p>
          <a:p>
            <a:pPr algn="ctr"/>
            <a:r>
              <a:rPr lang="sv-SE" dirty="0" smtClean="0">
                <a:solidFill>
                  <a:schemeClr val="bg1"/>
                </a:solidFill>
              </a:rPr>
              <a:t>(java)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24328" y="461571"/>
            <a:ext cx="166789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Analysis</a:t>
            </a:r>
            <a:r>
              <a:rPr lang="sv-SE" sz="1600" dirty="0" smtClean="0"/>
              <a:t>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Config</a:t>
            </a:r>
            <a:r>
              <a:rPr lang="sv-SE" sz="1600" dirty="0" smtClean="0"/>
              <a:t>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Contest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Problem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Producer</a:t>
            </a:r>
            <a:r>
              <a:rPr lang="sv-SE" sz="1600" dirty="0" smtClean="0"/>
              <a:t> </a:t>
            </a:r>
            <a:r>
              <a:rPr lang="sv-SE" sz="1600" dirty="0" err="1" smtClean="0"/>
              <a:t>view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Region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</a:t>
            </a:r>
            <a:r>
              <a:rPr lang="sv-SE" sz="1600" dirty="0" err="1" smtClean="0"/>
              <a:t>view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223908" y="476672"/>
            <a:ext cx="1611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Contest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Problem </a:t>
            </a:r>
            <a:r>
              <a:rPr lang="sv-SE" sz="1600" dirty="0" err="1" smtClean="0"/>
              <a:t>view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Region </a:t>
            </a:r>
            <a:r>
              <a:rPr lang="sv-SE" sz="1600" dirty="0" err="1" smtClean="0"/>
              <a:t>view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</a:t>
            </a:r>
            <a:r>
              <a:rPr lang="sv-SE" sz="1600" dirty="0" err="1" smtClean="0"/>
              <a:t>view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137" y="4869160"/>
            <a:ext cx="1664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Event </a:t>
            </a:r>
            <a:r>
              <a:rPr lang="sv-SE" sz="1600" dirty="0" err="1" smtClean="0"/>
              <a:t>feed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backups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contest.tsv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groups.tsv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teams.tsv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3630" y="4869160"/>
            <a:ext cx="106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Twitter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cxnSp>
        <p:nvCxnSpPr>
          <p:cNvPr id="30" name="Straight Arrow Connector 29"/>
          <p:cNvCxnSpPr>
            <a:stCxn id="7" idx="3"/>
            <a:endCxn id="5" idx="0"/>
          </p:cNvCxnSpPr>
          <p:nvPr/>
        </p:nvCxnSpPr>
        <p:spPr>
          <a:xfrm>
            <a:off x="1547942" y="4293096"/>
            <a:ext cx="1980705" cy="5760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7664" y="4365104"/>
            <a:ext cx="334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Import to </a:t>
            </a:r>
            <a:r>
              <a:rPr lang="en-US" b="1" i="1" dirty="0" err="1" smtClean="0"/>
              <a:t>Kattalyzer</a:t>
            </a:r>
            <a:r>
              <a:rPr lang="en-US" b="1" i="1" dirty="0" smtClean="0"/>
              <a:t>, DB or both?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513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0" y="2096852"/>
            <a:ext cx="8676456" cy="41259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529897" y="3645024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Database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41865" y="2348880"/>
            <a:ext cx="2745959" cy="1188132"/>
          </a:xfrm>
          <a:prstGeom prst="cube">
            <a:avLst>
              <a:gd name="adj" fmla="val 17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7733" y="184482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2523710" y="4869160"/>
            <a:ext cx="1908212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Importers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5152002" y="4869160"/>
            <a:ext cx="1908212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Exporters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791073" y="6021288"/>
            <a:ext cx="63007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162781" y="6021288"/>
            <a:ext cx="63007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3609094" y="4077072"/>
            <a:ext cx="822828" cy="7920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5300519" y="4077072"/>
            <a:ext cx="936867" cy="7920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47637" y="2420888"/>
            <a:ext cx="152400" cy="360040"/>
            <a:chOff x="4275584" y="2564904"/>
            <a:chExt cx="152400" cy="36004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275584" y="256490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27984" y="2564904"/>
              <a:ext cx="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59832" y="3356992"/>
            <a:ext cx="504000" cy="144016"/>
            <a:chOff x="2915872" y="3429000"/>
            <a:chExt cx="504000" cy="144016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915872" y="3573016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15872" y="342900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9" idx="2"/>
          </p:cNvCxnSpPr>
          <p:nvPr/>
        </p:nvCxnSpPr>
        <p:spPr>
          <a:xfrm flipH="1" flipV="1">
            <a:off x="2925471" y="1242956"/>
            <a:ext cx="1709538" cy="54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12060" y="1283861"/>
            <a:ext cx="821415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00093" y="1242956"/>
            <a:ext cx="882097" cy="54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Vertical Scroll 56"/>
          <p:cNvSpPr/>
          <p:nvPr/>
        </p:nvSpPr>
        <p:spPr>
          <a:xfrm>
            <a:off x="241865" y="2636912"/>
            <a:ext cx="877484" cy="792108"/>
          </a:xfrm>
          <a:prstGeom prst="verticalScroll">
            <a:avLst>
              <a:gd name="adj" fmla="val 1389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8703" y="203741"/>
            <a:ext cx="5625625" cy="1080120"/>
            <a:chOff x="2330751" y="476672"/>
            <a:chExt cx="5625625" cy="1080120"/>
          </a:xfrm>
        </p:grpSpPr>
        <p:sp>
          <p:nvSpPr>
            <p:cNvPr id="9" name="Flowchart: Multidocument 8"/>
            <p:cNvSpPr/>
            <p:nvPr/>
          </p:nvSpPr>
          <p:spPr>
            <a:xfrm>
              <a:off x="2330751" y="476672"/>
              <a:ext cx="2385265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bg2">
                      <a:lumMod val="75000"/>
                    </a:schemeClr>
                  </a:solidFill>
                </a:rPr>
                <a:t>External</a:t>
              </a:r>
              <a:r>
                <a:rPr lang="sv-SE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sv-SE" dirty="0" err="1" smtClean="0">
                  <a:solidFill>
                    <a:schemeClr val="bg2">
                      <a:lumMod val="75000"/>
                    </a:schemeClr>
                  </a:solidFill>
                </a:rPr>
                <a:t>frontends</a:t>
              </a:r>
              <a:endParaRPr lang="sv-SE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sv-SE" dirty="0" smtClean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sv-SE" dirty="0" err="1" smtClean="0">
                  <a:solidFill>
                    <a:schemeClr val="bg2">
                      <a:lumMod val="75000"/>
                    </a:schemeClr>
                  </a:solidFill>
                </a:rPr>
                <a:t>php</a:t>
              </a:r>
              <a:r>
                <a:rPr lang="sv-SE" dirty="0" smtClean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" name="Flowchart: Multidocument 60"/>
            <p:cNvSpPr/>
            <p:nvPr/>
          </p:nvSpPr>
          <p:spPr>
            <a:xfrm>
              <a:off x="5571111" y="476672"/>
              <a:ext cx="2385265" cy="108012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bg2">
                      <a:lumMod val="75000"/>
                    </a:schemeClr>
                  </a:solidFill>
                </a:rPr>
                <a:t>Internal</a:t>
              </a:r>
              <a:r>
                <a:rPr lang="sv-SE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sv-SE" dirty="0" err="1" smtClean="0">
                  <a:solidFill>
                    <a:schemeClr val="bg2">
                      <a:lumMod val="75000"/>
                    </a:schemeClr>
                  </a:solidFill>
                </a:rPr>
                <a:t>frontends</a:t>
              </a:r>
              <a:endParaRPr lang="sv-SE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sv-SE" dirty="0" smtClean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sv-SE" dirty="0" err="1" smtClean="0">
                  <a:solidFill>
                    <a:schemeClr val="bg2">
                      <a:lumMod val="75000"/>
                    </a:schemeClr>
                  </a:solidFill>
                </a:rPr>
                <a:t>php</a:t>
              </a:r>
              <a:r>
                <a:rPr lang="sv-SE" dirty="0" smtClean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61945" y="2780928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Event </a:t>
            </a:r>
            <a:r>
              <a:rPr lang="sv-SE" dirty="0" err="1" smtClean="0">
                <a:solidFill>
                  <a:schemeClr val="bg1"/>
                </a:solidFill>
              </a:rPr>
              <a:t>processing</a:t>
            </a:r>
            <a:endParaRPr lang="sv-SE" dirty="0" smtClean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24328" y="188640"/>
            <a:ext cx="1611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Contest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Problem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Region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Team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3908" y="203741"/>
            <a:ext cx="1611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Contest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Problem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Region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sv-SE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2">
                    <a:lumMod val="75000"/>
                  </a:schemeClr>
                </a:solidFill>
              </a:rPr>
              <a:t>Team </a:t>
            </a:r>
            <a:r>
              <a:rPr lang="sv-SE" sz="1600" dirty="0" err="1" smtClean="0">
                <a:solidFill>
                  <a:schemeClr val="bg2">
                    <a:lumMod val="75000"/>
                  </a:schemeClr>
                </a:solidFill>
              </a:rPr>
              <a:t>view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7584" y="4653136"/>
            <a:ext cx="1664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Event </a:t>
            </a:r>
            <a:r>
              <a:rPr lang="sv-SE" sz="1600" dirty="0" err="1" smtClean="0"/>
              <a:t>feed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backups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contest.tsv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groups.tsv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teams.tsv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24077" y="4869160"/>
            <a:ext cx="106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Twitter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707904" y="2853826"/>
            <a:ext cx="2231866" cy="115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AutoAnalyst</a:t>
            </a:r>
            <a:endParaRPr lang="en-US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6624228" y="2852936"/>
            <a:ext cx="1908212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Configuration</a:t>
            </a:r>
            <a:r>
              <a:rPr lang="sv-SE" dirty="0" smtClean="0"/>
              <a:t> &amp; </a:t>
            </a:r>
            <a:r>
              <a:rPr lang="sv-SE" dirty="0" err="1" smtClean="0"/>
              <a:t>Monitoring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12216" y="3356992"/>
            <a:ext cx="504000" cy="144016"/>
            <a:chOff x="2915872" y="3429000"/>
            <a:chExt cx="504000" cy="144016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915872" y="3573016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915872" y="342900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7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755576" y="980728"/>
            <a:ext cx="7632848" cy="46085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3690436" y="4435477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Database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935776" y="2859632"/>
            <a:ext cx="1620000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Importers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6588224" y="2859632"/>
            <a:ext cx="1620000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Exporters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8397425" y="3075656"/>
            <a:ext cx="63007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116505" y="3075656"/>
            <a:ext cx="63007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2"/>
            <a:endCxn id="5" idx="3"/>
          </p:cNvCxnSpPr>
          <p:nvPr/>
        </p:nvCxnSpPr>
        <p:spPr>
          <a:xfrm flipH="1" flipV="1">
            <a:off x="2555776" y="3399692"/>
            <a:ext cx="697785" cy="669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7" idx="4"/>
          </p:cNvCxnSpPr>
          <p:nvPr/>
        </p:nvCxnSpPr>
        <p:spPr>
          <a:xfrm flipH="1">
            <a:off x="5792714" y="3399692"/>
            <a:ext cx="795510" cy="669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550340" y="3933056"/>
            <a:ext cx="152400" cy="360040"/>
            <a:chOff x="4275584" y="2564904"/>
            <a:chExt cx="152400" cy="36004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275584" y="256490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27984" y="2564904"/>
              <a:ext cx="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53561" y="2708920"/>
            <a:ext cx="2745959" cy="1188132"/>
            <a:chOff x="3253561" y="1988840"/>
            <a:chExt cx="2745959" cy="1188132"/>
          </a:xfrm>
        </p:grpSpPr>
        <p:sp>
          <p:nvSpPr>
            <p:cNvPr id="7" name="Cube 6"/>
            <p:cNvSpPr/>
            <p:nvPr/>
          </p:nvSpPr>
          <p:spPr>
            <a:xfrm>
              <a:off x="3253561" y="1988840"/>
              <a:ext cx="2745959" cy="1188132"/>
            </a:xfrm>
            <a:prstGeom prst="cube">
              <a:avLst>
                <a:gd name="adj" fmla="val 174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Vertical Scroll 56"/>
            <p:cNvSpPr/>
            <p:nvPr/>
          </p:nvSpPr>
          <p:spPr>
            <a:xfrm>
              <a:off x="3253561" y="2276872"/>
              <a:ext cx="877484" cy="792108"/>
            </a:xfrm>
            <a:prstGeom prst="verticalScroll">
              <a:avLst>
                <a:gd name="adj" fmla="val 13892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rules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73641" y="2386645"/>
              <a:ext cx="1754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Event </a:t>
              </a:r>
              <a:r>
                <a:rPr lang="sv-SE" dirty="0" err="1" smtClean="0">
                  <a:solidFill>
                    <a:schemeClr val="bg1"/>
                  </a:solidFill>
                </a:rPr>
                <a:t>processing</a:t>
              </a:r>
              <a:endParaRPr lang="sv-SE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63161" y="3861048"/>
            <a:ext cx="1664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Event </a:t>
            </a:r>
            <a:r>
              <a:rPr lang="sv-SE" sz="1600" dirty="0" err="1" smtClean="0"/>
              <a:t>feed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Team backups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contest.tsv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groups.tsv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teams.tsv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32240" y="4005064"/>
            <a:ext cx="106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err="1" smtClean="0"/>
              <a:t>Twitter</a:t>
            </a:r>
            <a:endParaRPr lang="sv-S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…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3672434" y="1124744"/>
            <a:ext cx="1908212" cy="10801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Configuration</a:t>
            </a:r>
            <a:r>
              <a:rPr lang="sv-SE" dirty="0" smtClean="0"/>
              <a:t> &amp; </a:t>
            </a:r>
            <a:r>
              <a:rPr lang="sv-SE" dirty="0" err="1" smtClean="0"/>
              <a:t>Monitoring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550340" y="2276872"/>
            <a:ext cx="152400" cy="360040"/>
            <a:chOff x="4275584" y="2564904"/>
            <a:chExt cx="152400" cy="360040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4275584" y="256490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427984" y="2564904"/>
              <a:ext cx="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259632" y="1412776"/>
            <a:ext cx="175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AutoAnalyst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613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191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Heintz</dc:creator>
  <cp:lastModifiedBy>Fredrik Heintz</cp:lastModifiedBy>
  <cp:revision>20</cp:revision>
  <cp:lastPrinted>2013-05-08T07:20:14Z</cp:lastPrinted>
  <dcterms:created xsi:type="dcterms:W3CDTF">2011-01-12T13:36:33Z</dcterms:created>
  <dcterms:modified xsi:type="dcterms:W3CDTF">2013-05-08T07:25:25Z</dcterms:modified>
</cp:coreProperties>
</file>