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1" autoAdjust="0"/>
    <p:restoredTop sz="94780"/>
  </p:normalViewPr>
  <p:slideViewPr>
    <p:cSldViewPr snapToGrid="0">
      <p:cViewPr varScale="1">
        <p:scale>
          <a:sx n="204" d="100"/>
          <a:sy n="204" d="100"/>
        </p:scale>
        <p:origin x="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6C4-08AF-5841-8054-716EACEF007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FD4485F-56B4-D24E-B8F8-CDC360301922}"/>
              </a:ext>
            </a:extLst>
          </p:cNvPr>
          <p:cNvGrpSpPr/>
          <p:nvPr/>
        </p:nvGrpSpPr>
        <p:grpSpPr>
          <a:xfrm>
            <a:off x="3328090" y="340340"/>
            <a:ext cx="4885625" cy="4935217"/>
            <a:chOff x="3264818" y="2242639"/>
            <a:chExt cx="3794254" cy="372682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5067180" y="2786330"/>
              <a:ext cx="77262" cy="864682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3489158" y="2596234"/>
              <a:ext cx="1450474" cy="152400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3723107" y="4197684"/>
              <a:ext cx="1109577" cy="135021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5481053" y="2896914"/>
              <a:ext cx="1270002" cy="120316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5547895" y="4197684"/>
              <a:ext cx="935789" cy="103605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3451557" y="5042337"/>
              <a:ext cx="694310" cy="694310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3264818" y="2416826"/>
              <a:ext cx="700667" cy="700667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6352047" y="2577130"/>
              <a:ext cx="707025" cy="707025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6078380" y="4791639"/>
              <a:ext cx="712365" cy="712365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4719326" y="2242639"/>
              <a:ext cx="694310" cy="694310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4372740" y="3591493"/>
              <a:ext cx="1630535" cy="108937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4465662" y="3660033"/>
              <a:ext cx="1458723" cy="955842"/>
            </a:xfrm>
            <a:prstGeom prst="rect">
              <a:avLst/>
            </a:prstGeom>
            <a:solidFill>
              <a:schemeClr val="bg1"/>
            </a:solidFill>
            <a:ln w="3175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50188" y="4689885"/>
              <a:ext cx="354418" cy="888129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4556393" y="5268796"/>
              <a:ext cx="700667" cy="700667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AED04-51DD-9111-16C0-8D836CBBFD9B}"/>
              </a:ext>
            </a:extLst>
          </p:cNvPr>
          <p:cNvSpPr/>
          <p:nvPr/>
        </p:nvSpPr>
        <p:spPr>
          <a:xfrm>
            <a:off x="922638" y="477795"/>
            <a:ext cx="7587048" cy="5939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434AA4-9F46-2D14-1DEB-748DD7B33E00}"/>
              </a:ext>
            </a:extLst>
          </p:cNvPr>
          <p:cNvGrpSpPr/>
          <p:nvPr/>
        </p:nvGrpSpPr>
        <p:grpSpPr>
          <a:xfrm>
            <a:off x="1672285" y="908751"/>
            <a:ext cx="4885625" cy="4935217"/>
            <a:chOff x="1672285" y="908751"/>
            <a:chExt cx="4885625" cy="493521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3993075" y="1628729"/>
              <a:ext cx="99485" cy="1145048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1961154" y="1376996"/>
              <a:ext cx="1867685" cy="201814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2262395" y="3497704"/>
              <a:ext cx="1428733" cy="1788009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4525993" y="1775169"/>
              <a:ext cx="1635303" cy="159327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4612061" y="3497704"/>
              <a:ext cx="1204957" cy="137198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1912737" y="4616229"/>
              <a:ext cx="894020" cy="919434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1672285" y="1139417"/>
              <a:ext cx="902205" cy="927853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5647518" y="1351698"/>
              <a:ext cx="910392" cy="936272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5295134" y="4284244"/>
              <a:ext cx="917268" cy="943344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3545165" y="908751"/>
              <a:ext cx="894020" cy="919434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3098887" y="2694960"/>
              <a:ext cx="2099539" cy="144259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3218537" y="2785724"/>
              <a:ext cx="1878307" cy="1265766"/>
            </a:xfrm>
            <a:prstGeom prst="rect">
              <a:avLst/>
            </a:prstGeom>
            <a:solidFill>
              <a:schemeClr val="tx1"/>
            </a:solidFill>
            <a:ln w="3175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13667" y="4149497"/>
              <a:ext cx="456362" cy="1176098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3335366" y="4916115"/>
              <a:ext cx="902205" cy="927853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7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38D740-0C4D-F84B-ADB0-12BAD90147D1}"/>
              </a:ext>
            </a:extLst>
          </p:cNvPr>
          <p:cNvGrpSpPr/>
          <p:nvPr/>
        </p:nvGrpSpPr>
        <p:grpSpPr>
          <a:xfrm>
            <a:off x="864216" y="736724"/>
            <a:ext cx="2114055" cy="2140748"/>
            <a:chOff x="2249513" y="3627746"/>
            <a:chExt cx="2000556" cy="2025816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78202951-0ED4-D94F-9517-F3882057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513" y="3627746"/>
              <a:ext cx="2000556" cy="202581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BE0D52-7886-5B48-8663-417A6CB2DC8F}"/>
                </a:ext>
              </a:extLst>
            </p:cNvPr>
            <p:cNvSpPr/>
            <p:nvPr/>
          </p:nvSpPr>
          <p:spPr>
            <a:xfrm>
              <a:off x="2936603" y="4464250"/>
              <a:ext cx="663332" cy="396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93019" y="598851"/>
            <a:ext cx="26467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>
                <a:latin typeface="Eurostile"/>
                <a:cs typeface="Eurostile"/>
              </a:rPr>
              <a:t>SplitsTree</a:t>
            </a:r>
            <a:endParaRPr lang="en-US" sz="3200" b="1" dirty="0">
              <a:latin typeface="Eurostile"/>
              <a:cs typeface="Eurostile"/>
            </a:endParaRPr>
          </a:p>
          <a:p>
            <a:pPr algn="r"/>
            <a:r>
              <a:rPr lang="en-US" b="1" dirty="0">
                <a:latin typeface="Eurostile"/>
                <a:cs typeface="Eurostile"/>
              </a:rPr>
              <a:t>Community Edition</a:t>
            </a:r>
            <a:endParaRPr lang="en-US" sz="3200" b="1" dirty="0">
              <a:latin typeface="Eurostile"/>
              <a:cs typeface="Eurostile"/>
            </a:endParaRPr>
          </a:p>
          <a:p>
            <a:pPr algn="r"/>
            <a:endParaRPr lang="en-US" sz="2400" dirty="0">
              <a:latin typeface="Eurostile"/>
              <a:cs typeface="Eurostile"/>
            </a:endParaRPr>
          </a:p>
          <a:p>
            <a:pPr algn="r"/>
            <a:r>
              <a:rPr lang="en-US" sz="2400" dirty="0">
                <a:latin typeface="Eurostile"/>
                <a:cs typeface="Eurostile"/>
              </a:rPr>
              <a:t>by Daniel H. Huson</a:t>
            </a:r>
          </a:p>
          <a:p>
            <a:pPr algn="r"/>
            <a:r>
              <a:rPr lang="en-US" sz="2400" dirty="0">
                <a:latin typeface="Eurostile"/>
                <a:cs typeface="Eurostile"/>
              </a:rPr>
              <a:t>&amp; David Bryant</a:t>
            </a:r>
          </a:p>
          <a:p>
            <a:pPr algn="r"/>
            <a:r>
              <a:rPr lang="en-US" sz="1600" dirty="0">
                <a:latin typeface="Eurostile"/>
                <a:cs typeface="Eurostile"/>
              </a:rPr>
              <a:t>with contributions from</a:t>
            </a:r>
          </a:p>
          <a:p>
            <a:pPr algn="r"/>
            <a:r>
              <a:rPr lang="en-US" sz="1600" dirty="0" err="1">
                <a:latin typeface="Eurostile"/>
                <a:cs typeface="Eurostile"/>
              </a:rPr>
              <a:t>Daria</a:t>
            </a:r>
            <a:r>
              <a:rPr lang="en-US" sz="1600" dirty="0">
                <a:latin typeface="Eurostile"/>
                <a:cs typeface="Eurostile"/>
              </a:rPr>
              <a:t> </a:t>
            </a:r>
            <a:r>
              <a:rPr lang="en-US" sz="1600" dirty="0" err="1">
                <a:latin typeface="Eurostile"/>
                <a:cs typeface="Eurostile"/>
              </a:rPr>
              <a:t>Evseeva</a:t>
            </a:r>
            <a:r>
              <a:rPr lang="en-US" sz="1600" dirty="0">
                <a:latin typeface="Eurostile"/>
                <a:cs typeface="Eurostile"/>
              </a:rPr>
              <a:t> &amp; others.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03637" y="142682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Eurostile"/>
                <a:cs typeface="Eurostile"/>
              </a:rPr>
              <a:t>GNU GPL</a:t>
            </a:r>
          </a:p>
        </p:txBody>
      </p:sp>
    </p:spTree>
    <p:extLst>
      <p:ext uri="{BB962C8B-B14F-4D97-AF65-F5344CB8AC3E}">
        <p14:creationId xmlns:p14="http://schemas.microsoft.com/office/powerpoint/2010/main" val="75508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EA3ACF-1A3E-EA48-82BC-13152343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2" y="783287"/>
            <a:ext cx="5029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69E49C-E150-807C-B312-B8AF1C08CC09}"/>
              </a:ext>
            </a:extLst>
          </p:cNvPr>
          <p:cNvGrpSpPr/>
          <p:nvPr/>
        </p:nvGrpSpPr>
        <p:grpSpPr>
          <a:xfrm>
            <a:off x="1027135" y="479121"/>
            <a:ext cx="5314168" cy="5314168"/>
            <a:chOff x="1027135" y="479121"/>
            <a:chExt cx="5314168" cy="5314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63A039-94D0-B361-BC01-7AA6BDDC98F4}"/>
                </a:ext>
              </a:extLst>
            </p:cNvPr>
            <p:cNvSpPr/>
            <p:nvPr/>
          </p:nvSpPr>
          <p:spPr>
            <a:xfrm>
              <a:off x="1027135" y="479121"/>
              <a:ext cx="5314168" cy="5314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5EA3ACF-1A3E-EA48-82BC-13152343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619" y="589855"/>
              <a:ext cx="5029200" cy="509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97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21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Eurostile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daniel@huson.de</cp:lastModifiedBy>
  <cp:revision>14</cp:revision>
  <cp:lastPrinted>2023-01-02T09:43:27Z</cp:lastPrinted>
  <dcterms:created xsi:type="dcterms:W3CDTF">2017-06-25T10:12:28Z</dcterms:created>
  <dcterms:modified xsi:type="dcterms:W3CDTF">2024-01-02T13:07:54Z</dcterms:modified>
</cp:coreProperties>
</file>