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0" autoAdjust="0"/>
    <p:restoredTop sz="94689"/>
  </p:normalViewPr>
  <p:slideViewPr>
    <p:cSldViewPr snapToGrid="0">
      <p:cViewPr varScale="1">
        <p:scale>
          <a:sx n="155" d="100"/>
          <a:sy n="155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FD4485F-56B4-D24E-B8F8-CDC360301922}"/>
              </a:ext>
            </a:extLst>
          </p:cNvPr>
          <p:cNvGrpSpPr/>
          <p:nvPr/>
        </p:nvGrpSpPr>
        <p:grpSpPr>
          <a:xfrm>
            <a:off x="3328090" y="340340"/>
            <a:ext cx="4885625" cy="4935217"/>
            <a:chOff x="3264818" y="2242639"/>
            <a:chExt cx="3794254" cy="372682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5067180" y="2786330"/>
              <a:ext cx="77262" cy="864682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3489158" y="2596234"/>
              <a:ext cx="1450474" cy="152400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3723107" y="4197684"/>
              <a:ext cx="1109577" cy="135021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5481053" y="2896914"/>
              <a:ext cx="1270002" cy="120316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5547895" y="4197684"/>
              <a:ext cx="935789" cy="103605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3451557" y="5042337"/>
              <a:ext cx="694310" cy="694310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3264818" y="2416826"/>
              <a:ext cx="700667" cy="700667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6352047" y="2577130"/>
              <a:ext cx="707025" cy="707025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6078380" y="4791639"/>
              <a:ext cx="712365" cy="712365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4719326" y="2242639"/>
              <a:ext cx="694310" cy="694310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4372740" y="3591493"/>
              <a:ext cx="1630535" cy="108937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4465662" y="3660033"/>
              <a:ext cx="1458723" cy="955842"/>
            </a:xfrm>
            <a:prstGeom prst="rect">
              <a:avLst/>
            </a:prstGeom>
            <a:solidFill>
              <a:schemeClr val="bg1"/>
            </a:solidFill>
            <a:ln w="3175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188" y="4689885"/>
              <a:ext cx="354418" cy="888129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4556393" y="5268796"/>
              <a:ext cx="700667" cy="700667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38D740-0C4D-F84B-ADB0-12BAD90147D1}"/>
              </a:ext>
            </a:extLst>
          </p:cNvPr>
          <p:cNvGrpSpPr/>
          <p:nvPr/>
        </p:nvGrpSpPr>
        <p:grpSpPr>
          <a:xfrm>
            <a:off x="864216" y="736724"/>
            <a:ext cx="2114055" cy="2140748"/>
            <a:chOff x="2249513" y="3627746"/>
            <a:chExt cx="2000556" cy="2025816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78202951-0ED4-D94F-9517-F3882057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513" y="3627746"/>
              <a:ext cx="2000556" cy="202581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BE0D52-7886-5B48-8663-417A6CB2DC8F}"/>
                </a:ext>
              </a:extLst>
            </p:cNvPr>
            <p:cNvSpPr/>
            <p:nvPr/>
          </p:nvSpPr>
          <p:spPr>
            <a:xfrm>
              <a:off x="2936603" y="4464250"/>
              <a:ext cx="663332" cy="396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60067" y="570756"/>
            <a:ext cx="2646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Eurostile"/>
                <a:cs typeface="Eurostile"/>
              </a:rPr>
              <a:t>SplitsTree6</a:t>
            </a:r>
          </a:p>
          <a:p>
            <a:pPr algn="r"/>
            <a:endParaRPr lang="en-US" sz="3200" b="1" dirty="0">
              <a:latin typeface="Eurostile"/>
              <a:cs typeface="Eurostile"/>
            </a:endParaRPr>
          </a:p>
          <a:p>
            <a:pPr algn="r"/>
            <a:r>
              <a:rPr lang="en-US" sz="2400" dirty="0">
                <a:latin typeface="Eurostile"/>
                <a:cs typeface="Eurostile"/>
              </a:rPr>
              <a:t>by Daniel H. Huson</a:t>
            </a:r>
          </a:p>
          <a:p>
            <a:pPr algn="r"/>
            <a:r>
              <a:rPr lang="en-US" sz="2400" dirty="0">
                <a:latin typeface="Eurostile"/>
                <a:cs typeface="Eurostile"/>
              </a:rPr>
              <a:t>&amp; David J. Bryant</a:t>
            </a:r>
          </a:p>
          <a:p>
            <a:pPr algn="r"/>
            <a:r>
              <a:rPr lang="en-US" sz="1600" dirty="0">
                <a:latin typeface="Eurostile"/>
                <a:cs typeface="Eurostile"/>
              </a:rPr>
              <a:t>with contributions from</a:t>
            </a:r>
          </a:p>
          <a:p>
            <a:pPr algn="r"/>
            <a:r>
              <a:rPr lang="en-US" sz="1600" dirty="0" err="1">
                <a:latin typeface="Eurostile"/>
                <a:cs typeface="Eurostile"/>
              </a:rPr>
              <a:t>Daria</a:t>
            </a:r>
            <a:r>
              <a:rPr lang="en-US" sz="1600" dirty="0">
                <a:latin typeface="Eurostile"/>
                <a:cs typeface="Eurostile"/>
              </a:rPr>
              <a:t> </a:t>
            </a:r>
            <a:r>
              <a:rPr lang="en-US" sz="1600" dirty="0" err="1">
                <a:latin typeface="Eurostile"/>
                <a:cs typeface="Eurostile"/>
              </a:rPr>
              <a:t>Evseeva</a:t>
            </a:r>
            <a:r>
              <a:rPr lang="en-US" sz="1600" dirty="0">
                <a:latin typeface="Eurostile"/>
                <a:cs typeface="Eurostile"/>
              </a:rPr>
              <a:t> &amp; others.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0685" y="99845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Eurostile"/>
                <a:cs typeface="Eurostile"/>
              </a:rPr>
              <a:t>GNU GPL</a:t>
            </a:r>
          </a:p>
        </p:txBody>
      </p:sp>
    </p:spTree>
    <p:extLst>
      <p:ext uri="{BB962C8B-B14F-4D97-AF65-F5344CB8AC3E}">
        <p14:creationId xmlns:p14="http://schemas.microsoft.com/office/powerpoint/2010/main" val="75508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EA3ACF-1A3E-EA48-82BC-13152343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2" y="783287"/>
            <a:ext cx="5029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Eurostile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10</cp:revision>
  <cp:lastPrinted>2021-10-12T17:58:19Z</cp:lastPrinted>
  <dcterms:created xsi:type="dcterms:W3CDTF">2017-06-25T10:12:28Z</dcterms:created>
  <dcterms:modified xsi:type="dcterms:W3CDTF">2021-10-12T19:24:28Z</dcterms:modified>
</cp:coreProperties>
</file>