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57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9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9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62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3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8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8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98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0189-BAF3-42BB-B2F4-147BC9E69527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3F79D-6EEA-406D-8ADA-64B79E68D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Помощник для школьников</a:t>
            </a:r>
            <a:endParaRPr lang="ru-RU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Выполнили</a:t>
            </a:r>
            <a:r>
              <a:rPr lang="en-US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Ледяев Егор</a:t>
            </a:r>
          </a:p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</a:t>
            </a:r>
            <a:r>
              <a:rPr lang="ru-RU" dirty="0" err="1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Никанкин</a:t>
            </a:r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Антон</a:t>
            </a:r>
          </a:p>
          <a:p>
            <a:r>
              <a:rPr lang="ru-RU" dirty="0" smtClean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             Ну и конечно </a:t>
            </a:r>
            <a:r>
              <a:rPr lang="en-US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Stack Overflow</a:t>
            </a:r>
            <a:endParaRPr lang="ru-RU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5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84" y="2256755"/>
            <a:ext cx="3928918" cy="40147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и самое главное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r>
              <a:rPr lang="en-US" dirty="0" smtClean="0"/>
              <a:t>:                                                         </a:t>
            </a:r>
            <a:r>
              <a:rPr lang="ru-RU" dirty="0" smtClean="0"/>
              <a:t>Скомпилированная программа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61551"/>
            <a:ext cx="3800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в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674337" cy="15953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58953"/>
            <a:ext cx="4667749" cy="15981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514" y="1930399"/>
            <a:ext cx="3217530" cy="15953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14" y="3858953"/>
            <a:ext cx="3217530" cy="1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Смена шрифта и темы</a:t>
            </a:r>
          </a:p>
          <a:p>
            <a:r>
              <a:rPr lang="ru-RU" dirty="0" smtClean="0"/>
              <a:t>1. </a:t>
            </a:r>
            <a:r>
              <a:rPr lang="en-US" dirty="0" smtClean="0"/>
              <a:t>Courier                                                       2. Times New Roman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3133"/>
            <a:ext cx="4398538" cy="1094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85" y="3253133"/>
            <a:ext cx="3405217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 </a:t>
            </a:r>
            <a:r>
              <a:rPr lang="en-US" dirty="0" smtClean="0"/>
              <a:t>“</a:t>
            </a:r>
            <a:r>
              <a:rPr lang="ru-RU" dirty="0" smtClean="0"/>
              <a:t>О программе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48596"/>
            <a:ext cx="4084767" cy="2631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74" y="2848596"/>
            <a:ext cx="4260728" cy="24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476750" cy="3067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084" y="1930400"/>
            <a:ext cx="4505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уроков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2945621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12" y="1930399"/>
            <a:ext cx="28717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Где же находится кабинет?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 олимпиад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343512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7" y="1930400"/>
            <a:ext cx="43527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домашних заданий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3737086" cy="3881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41" y="1930400"/>
            <a:ext cx="37445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63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Microsoft YaHei UI Light</vt:lpstr>
      <vt:lpstr>Arial</vt:lpstr>
      <vt:lpstr>Trebuchet MS</vt:lpstr>
      <vt:lpstr>Wingdings 3</vt:lpstr>
      <vt:lpstr>Аспект</vt:lpstr>
      <vt:lpstr>Помощник для школьников</vt:lpstr>
      <vt:lpstr>Авторизация в приложении</vt:lpstr>
      <vt:lpstr>Конфигурация приложения</vt:lpstr>
      <vt:lpstr>Раздел “О программе”</vt:lpstr>
      <vt:lpstr>Основное меню</vt:lpstr>
      <vt:lpstr>Расписание уроков</vt:lpstr>
      <vt:lpstr>“Где же находится кабинет?” </vt:lpstr>
      <vt:lpstr>Расписание олимпиад</vt:lpstr>
      <vt:lpstr>Список домашних заданий</vt:lpstr>
      <vt:lpstr>Ну и самое главное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для школьников</dc:title>
  <dc:creator>EgorLedyaev</dc:creator>
  <cp:lastModifiedBy>EgorLedyaev</cp:lastModifiedBy>
  <cp:revision>6</cp:revision>
  <dcterms:created xsi:type="dcterms:W3CDTF">2019-12-22T19:40:38Z</dcterms:created>
  <dcterms:modified xsi:type="dcterms:W3CDTF">2019-12-22T20:28:24Z</dcterms:modified>
</cp:coreProperties>
</file>