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DA974-9907-4577-8738-B0F42BB7420F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FBAC1-C33A-4823-8EC6-EE4257AFB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3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07D0554-B4F6-4AE1-BC38-5C9CB3C925C4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AA141B2-6982-4E70-87FD-12A54B32991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56992"/>
            <a:ext cx="3888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Trap </a:t>
            </a:r>
          </a:p>
          <a:p>
            <a:r>
              <a:rPr lang="en-US" sz="6600" dirty="0" smtClean="0"/>
              <a:t>the Cat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99695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Михайлов Егор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23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Воссоздания игры </a:t>
            </a:r>
            <a:r>
              <a:rPr lang="en-US" dirty="0" smtClean="0"/>
              <a:t>Trap the 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4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</a:rPr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248" y="1882808"/>
            <a:ext cx="3538736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2400" dirty="0" smtClean="0"/>
              <a:t>Классы</a:t>
            </a:r>
          </a:p>
          <a:p>
            <a:r>
              <a:rPr lang="en-US" sz="2400" dirty="0" err="1" smtClean="0"/>
              <a:t>Vk</a:t>
            </a:r>
            <a:endParaRPr lang="en-US" sz="2400" dirty="0" smtClean="0"/>
          </a:p>
          <a:p>
            <a:r>
              <a:rPr lang="en-US" sz="2400" dirty="0" smtClean="0"/>
              <a:t>Cat</a:t>
            </a:r>
          </a:p>
          <a:p>
            <a:r>
              <a:rPr lang="en-US" sz="2400" dirty="0" smtClean="0"/>
              <a:t>Pole</a:t>
            </a:r>
          </a:p>
          <a:p>
            <a:r>
              <a:rPr lang="en-US" sz="2400" dirty="0" smtClean="0"/>
              <a:t>Music</a:t>
            </a:r>
          </a:p>
          <a:p>
            <a:r>
              <a:rPr lang="en-US" sz="2400" dirty="0" err="1" smtClean="0"/>
              <a:t>EndOfGame</a:t>
            </a:r>
            <a:endParaRPr lang="en-US" sz="2400" dirty="0" smtClean="0"/>
          </a:p>
          <a:p>
            <a:endParaRPr lang="en-US" sz="2400" dirty="0"/>
          </a:p>
          <a:p>
            <a:pPr marL="64008" indent="0">
              <a:buNone/>
            </a:pPr>
            <a:r>
              <a:rPr lang="ru-RU" sz="2400" dirty="0"/>
              <a:t>Функции</a:t>
            </a:r>
            <a:endParaRPr lang="en-US" sz="2400" dirty="0"/>
          </a:p>
          <a:p>
            <a:r>
              <a:rPr lang="en-US" sz="2400" dirty="0" err="1"/>
              <a:t>Drawpole</a:t>
            </a:r>
            <a:endParaRPr lang="en-US" sz="2400" dirty="0"/>
          </a:p>
          <a:p>
            <a:r>
              <a:rPr lang="en-US" sz="2400" dirty="0"/>
              <a:t>Main</a:t>
            </a:r>
          </a:p>
          <a:p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916832"/>
            <a:ext cx="4320480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Библиотеки</a:t>
            </a:r>
            <a:endParaRPr lang="en-US" sz="2400" dirty="0" smtClean="0"/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err="1" smtClean="0"/>
              <a:t>Os</a:t>
            </a:r>
            <a:endParaRPr lang="en-US" sz="2400" dirty="0" smtClean="0"/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Sys</a:t>
            </a:r>
            <a:endParaRPr lang="en-US" sz="2400" dirty="0"/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err="1" smtClean="0"/>
              <a:t>Webbrowser</a:t>
            </a:r>
            <a:endParaRPr lang="en-US" sz="2400" dirty="0"/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err="1" smtClean="0"/>
              <a:t>Pygame</a:t>
            </a:r>
            <a:endParaRPr lang="en-US" sz="2400" dirty="0"/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err="1" smtClean="0"/>
              <a:t>Pygame_gui</a:t>
            </a:r>
            <a:endParaRPr lang="en-US" sz="2400" dirty="0"/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Random</a:t>
            </a:r>
            <a:endParaRPr lang="en-US" sz="2400" dirty="0"/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/>
              <a:t>T</a:t>
            </a:r>
            <a:r>
              <a:rPr lang="en-US" sz="2400" dirty="0" smtClean="0"/>
              <a:t>ime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25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64" y="3861048"/>
            <a:ext cx="5544616" cy="241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5217444" cy="227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26039"/>
            <a:ext cx="1987292" cy="2513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23" y="980728"/>
            <a:ext cx="2546744" cy="23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систему очков</a:t>
            </a:r>
          </a:p>
          <a:p>
            <a:r>
              <a:rPr lang="ru-RU" dirty="0" smtClean="0"/>
              <a:t>Рейтинг</a:t>
            </a:r>
          </a:p>
          <a:p>
            <a:r>
              <a:rPr lang="ru-RU" dirty="0" smtClean="0"/>
              <a:t>Продвинутый интеллект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9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223</TotalTime>
  <Words>38</Words>
  <Application>Microsoft Office PowerPoint</Application>
  <PresentationFormat>Экран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Презентация PowerPoint</vt:lpstr>
      <vt:lpstr>Идея Проекта</vt:lpstr>
      <vt:lpstr>Структура приложения</vt:lpstr>
      <vt:lpstr>Презентация PowerPoint</vt:lpstr>
      <vt:lpstr>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Mikhaylov</dc:creator>
  <cp:lastModifiedBy>Egor Mikhaylov</cp:lastModifiedBy>
  <cp:revision>7</cp:revision>
  <dcterms:created xsi:type="dcterms:W3CDTF">2022-03-13T14:33:05Z</dcterms:created>
  <dcterms:modified xsi:type="dcterms:W3CDTF">2022-03-13T18:16:50Z</dcterms:modified>
</cp:coreProperties>
</file>