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59" r:id="rId6"/>
    <p:sldId id="258" r:id="rId7"/>
    <p:sldId id="266" r:id="rId8"/>
    <p:sldId id="271" r:id="rId9"/>
    <p:sldId id="268" r:id="rId10"/>
    <p:sldId id="264" r:id="rId11"/>
    <p:sldId id="261" r:id="rId12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54" y="12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009" y="124725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Создание мессенджера на базе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Firebase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Санкт-Петербург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smtClean="0">
                <a:solidFill>
                  <a:schemeClr val="tx2">
                    <a:lumMod val="75000"/>
                  </a:schemeClr>
                </a:solidFill>
              </a:rPr>
              <a:t>ГБОУ ПФМЛ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№239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Митрофанов Егор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Томме Д. Е.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24 мая  2018г.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7" y="1051842"/>
            <a:ext cx="7636817" cy="3513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7066" y="470363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Консоль </a:t>
            </a:r>
            <a:r>
              <a:rPr lang="en-US" dirty="0" smtClean="0"/>
              <a:t>Firebase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67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001" y="1463278"/>
            <a:ext cx="66570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Пути развития проекта: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Поддержка отправки изображений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Уведомления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Разделение на приватные чаты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Доработка интерфейса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11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009" y="139127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Создание мессенджера на основе облачного сервиса </a:t>
            </a:r>
            <a:r>
              <a:rPr lang="en-US" sz="3200" dirty="0" smtClean="0"/>
              <a:t>Firebase</a:t>
            </a:r>
            <a:r>
              <a:rPr lang="ru-RU" sz="3200" dirty="0" smtClean="0"/>
              <a:t>, включающего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Аутентификацию по </a:t>
            </a:r>
            <a:r>
              <a:rPr lang="en-US" sz="3200" dirty="0" smtClean="0"/>
              <a:t>e-mail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Интерфейс для отправки и чтения сообщений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Поддержка всех символов в сообщении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Доступ к базе данных на любом устройстве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3" y="1247254"/>
            <a:ext cx="5904656" cy="3778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2721" y="4379902"/>
            <a:ext cx="112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</a:t>
            </a:r>
          </a:p>
          <a:p>
            <a:r>
              <a:rPr lang="ru-RU" dirty="0" smtClean="0"/>
              <a:t>аккаунта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6771" y="4248298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</a:t>
            </a:r>
          </a:p>
          <a:p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1" y="1319262"/>
            <a:ext cx="7204770" cy="35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5" y="887214"/>
            <a:ext cx="6886617" cy="4194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4769" y="388109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Подключение сервиса </a:t>
            </a:r>
            <a:r>
              <a:rPr lang="en-US" dirty="0" smtClean="0"/>
              <a:t>Firebase </a:t>
            </a:r>
            <a:r>
              <a:rPr lang="ru-RU" dirty="0" smtClean="0"/>
              <a:t>и нужных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8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3" y="959222"/>
            <a:ext cx="6818532" cy="414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8096" y="3913939"/>
            <a:ext cx="2136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Разметка экрана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отправки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Поле ввода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262"/>
            <a:ext cx="7790879" cy="3528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08825" y="4415606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Активность </a:t>
            </a:r>
          </a:p>
          <a:p>
            <a:r>
              <a:rPr lang="en-US" dirty="0" err="1" smtClean="0"/>
              <a:t>onCreate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0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7" y="1103238"/>
            <a:ext cx="7453017" cy="3816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4809" y="4415606"/>
            <a:ext cx="153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Отображение</a:t>
            </a:r>
          </a:p>
          <a:p>
            <a:r>
              <a:rPr lang="ru-RU" dirty="0" smtClean="0"/>
              <a:t>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6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9" y="959222"/>
            <a:ext cx="4891135" cy="4138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5144" y="2205424"/>
            <a:ext cx="244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Проверка авторизации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55144" y="4559622"/>
            <a:ext cx="236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777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105</Words>
  <Application>Microsoft Office PowerPoint</Application>
  <PresentationFormat>Произвольный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Егор Митрофанов</dc:creator>
  <cp:lastModifiedBy>admin</cp:lastModifiedBy>
  <cp:revision>25</cp:revision>
  <dcterms:created xsi:type="dcterms:W3CDTF">2015-01-15T10:17:16Z</dcterms:created>
  <dcterms:modified xsi:type="dcterms:W3CDTF">2018-05-22T15:17:08Z</dcterms:modified>
</cp:coreProperties>
</file>