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257" r:id="rId3"/>
    <p:sldId id="344" r:id="rId4"/>
    <p:sldId id="347" r:id="rId5"/>
    <p:sldId id="284" r:id="rId6"/>
    <p:sldId id="345" r:id="rId7"/>
    <p:sldId id="346" r:id="rId8"/>
    <p:sldId id="34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14.05.2020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14.05.2020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98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78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3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85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0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00" y="1211958"/>
            <a:ext cx="10058400" cy="3566160"/>
          </a:xfrm>
        </p:spPr>
        <p:txBody>
          <a:bodyPr rtlCol="0">
            <a:normAutofit/>
          </a:bodyPr>
          <a:lstStyle/>
          <a:p>
            <a:r>
              <a:rPr lang="ru-RU" sz="6000" dirty="0"/>
              <a:t>JDBC: интерфейс Statement и его потомки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AF42186-3228-4269-BB99-7D06D1751778}"/>
              </a:ext>
            </a:extLst>
          </p:cNvPr>
          <p:cNvSpPr txBox="1">
            <a:spLocks/>
          </p:cNvSpPr>
          <p:nvPr/>
        </p:nvSpPr>
        <p:spPr>
          <a:xfrm>
            <a:off x="854000" y="4689446"/>
            <a:ext cx="6871982" cy="1275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i="1" dirty="0"/>
              <a:t>Егор митрофанов р3114</a:t>
            </a:r>
          </a:p>
          <a:p>
            <a:r>
              <a:rPr lang="ru-RU" sz="2000" i="1" dirty="0"/>
              <a:t>Егор кривоносов р3111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076485"/>
            <a:ext cx="3660164" cy="5875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Используемые интерфейсы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Statement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PreparedStatement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CallableStatment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076485"/>
            <a:ext cx="3660164" cy="5875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Методы реализации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boolean execute(String SQL)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int executeUpdate(String SQL)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ResultSet executeQuery(String SQL)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/>
              <a:t>int[] executeBatch()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749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8AA296-46EB-446B-B8B7-AD58C4B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68" y="2514350"/>
            <a:ext cx="2589735" cy="12927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Пример использования  интерфейса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D41533-98C5-4045-B546-00EB8BD4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32" y="1343025"/>
            <a:ext cx="6210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8AA296-46EB-446B-B8B7-AD58C4B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395" y="2533011"/>
            <a:ext cx="2042396" cy="12927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Создание</a:t>
            </a:r>
            <a:r>
              <a:rPr lang="en-US" sz="2000" dirty="0"/>
              <a:t> </a:t>
            </a:r>
            <a:r>
              <a:rPr lang="ru-RU" sz="2000" dirty="0"/>
              <a:t>и закрытие экземпляра</a:t>
            </a:r>
            <a:br>
              <a:rPr lang="en-US" sz="2000" dirty="0"/>
            </a:br>
            <a:r>
              <a:rPr lang="en-US" sz="2000" dirty="0"/>
              <a:t>statement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B45E75-8DAC-4B8A-B4AA-C5F27362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30" y="1228725"/>
            <a:ext cx="5895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8AA296-46EB-446B-B8B7-AD58C4B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68" y="2514350"/>
            <a:ext cx="2673711" cy="12927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Создание экземпляра</a:t>
            </a:r>
            <a:br>
              <a:rPr lang="en-US" sz="2000" dirty="0"/>
            </a:br>
            <a:r>
              <a:rPr lang="en-US" sz="2000" dirty="0"/>
              <a:t>Preparestatement</a:t>
            </a:r>
            <a:endParaRPr lang="ru-RU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41361B-38DB-4705-BE88-9F8E8D13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34" y="1036650"/>
            <a:ext cx="5981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6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8AA296-46EB-446B-B8B7-AD58C4B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68" y="2514350"/>
            <a:ext cx="2673711" cy="12927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Создание экземпляра</a:t>
            </a:r>
            <a:br>
              <a:rPr lang="en-US" sz="2000" dirty="0"/>
            </a:br>
            <a:r>
              <a:rPr lang="en-US" sz="2000" dirty="0"/>
              <a:t>Callablestatement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30506-A456-46CF-A398-560912D0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93" y="1214437"/>
            <a:ext cx="5715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8AA296-46EB-446B-B8B7-AD58C4B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68" y="2514350"/>
            <a:ext cx="2673711" cy="12927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Пример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D19500-BE59-4DDC-B241-863AA143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61" y="914166"/>
            <a:ext cx="5342323" cy="5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053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0</TotalTime>
  <Words>69</Words>
  <Application>Microsoft Office PowerPoint</Application>
  <PresentationFormat>Широкоэкранный</PresentationFormat>
  <Paragraphs>25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РетроспективаVTI</vt:lpstr>
      <vt:lpstr>JDBC: интерфейс Statement и его потомки</vt:lpstr>
      <vt:lpstr>Используемые интерфейсы</vt:lpstr>
      <vt:lpstr>Методы реализации</vt:lpstr>
      <vt:lpstr>Пример использования  интерфейса</vt:lpstr>
      <vt:lpstr>Создание и закрытие экземпляра statement</vt:lpstr>
      <vt:lpstr>Создание экземпляра Preparestatement</vt:lpstr>
      <vt:lpstr>Создание экземпляра Callablestatement</vt:lpstr>
      <vt:lpstr>Пример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2020-05-12T10:06:08Z</dcterms:created>
  <dcterms:modified xsi:type="dcterms:W3CDTF">2020-05-14T08:20:40Z</dcterms:modified>
</cp:coreProperties>
</file>