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63"/>
    <p:restoredTop sz="9503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Оглавление" type="clipArtAndTx" preserve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Кре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  <a:p>
            <a:pPr lvl="8">
              <a:defRPr lang="ko-KR" altLang="en-US"/>
            </a:pP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05-11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2270586" y="2471294"/>
            <a:ext cx="9635703" cy="95770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Проект игра </a:t>
            </a:r>
            <a:r>
              <a:rPr lang="en-US" altLang="ru-RU"/>
              <a:t>“Pacman” </a:t>
            </a:r>
            <a:endParaRPr lang="ru-RU" altLang="en-US"/>
          </a:p>
          <a:p>
            <a:pPr>
              <a:defRPr/>
            </a:pPr>
            <a:r>
              <a:rPr lang="ru-RU" altLang="en-US"/>
              <a:t>на </a:t>
            </a:r>
            <a:r>
              <a:rPr lang="en-US" altLang="ru-RU"/>
              <a:t>Pygame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Подготовили Полетаев Максим</a:t>
            </a:r>
            <a:r>
              <a:rPr lang="en-US" altLang="ru-RU"/>
              <a:t>,</a:t>
            </a:r>
            <a:r>
              <a:rPr lang="ru-RU" altLang="en-US"/>
              <a:t> Зыкова Ева</a:t>
            </a:r>
            <a:r>
              <a:rPr lang="en-US" altLang="ru-RU"/>
              <a:t>,</a:t>
            </a:r>
            <a:r>
              <a:rPr lang="ru-RU" altLang="en-US"/>
              <a:t> Маркачев Егор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-149346"/>
            <a:ext cx="11302999" cy="939784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Функциональные возможности: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47788" y="614431"/>
            <a:ext cx="11696423" cy="4960939"/>
          </a:xfrm>
        </p:spPr>
        <p:txBody>
          <a:bodyPr/>
          <a:lstStyle/>
          <a:p>
            <a:pPr>
              <a:buNone/>
              <a:defRPr/>
            </a:pPr>
            <a:endParaRPr lang="ru-RU" altLang="en-US" sz="2200"/>
          </a:p>
          <a:p>
            <a:pPr>
              <a:defRPr/>
            </a:pPr>
            <a:r>
              <a:rPr lang="ru-RU" altLang="en-US" sz="2200"/>
              <a:t>Отображение игрового окна: Создание окна для отображения игры с использованием библиотеки Pygame.</a:t>
            </a:r>
            <a:endParaRPr lang="ru-RU" altLang="en-US" sz="2200"/>
          </a:p>
          <a:p>
            <a:pPr>
              <a:defRPr/>
            </a:pPr>
            <a:r>
              <a:rPr lang="ru-RU" altLang="en-US" sz="2200"/>
              <a:t>Отображение лабиринта: Отображение лабиринта, по которому может перемещаться Pacman и призраки.</a:t>
            </a:r>
            <a:endParaRPr lang="ru-RU" altLang="en-US" sz="2200"/>
          </a:p>
          <a:p>
            <a:pPr>
              <a:defRPr/>
            </a:pPr>
            <a:r>
              <a:rPr lang="ru-RU" altLang="en-US" sz="2200"/>
              <a:t>Управление Pacman: Реализация управления движением Pacman с помощью клавиш на клавиатуре.</a:t>
            </a:r>
            <a:endParaRPr lang="ru-RU" altLang="en-US" sz="2200"/>
          </a:p>
          <a:p>
            <a:pPr>
              <a:defRPr/>
            </a:pPr>
            <a:r>
              <a:rPr lang="ru-RU" altLang="en-US" sz="2200"/>
              <a:t>Отображение точек: Размещение точек на карте, которые Pacman должен собирать.</a:t>
            </a:r>
            <a:endParaRPr lang="ru-RU" altLang="en-US" sz="2200"/>
          </a:p>
          <a:p>
            <a:pPr>
              <a:defRPr/>
            </a:pPr>
            <a:r>
              <a:rPr lang="ru-RU" altLang="en-US" sz="2200"/>
              <a:t>Отображение призраков: Отображение призраков, которые пытаются поймать Pacman.</a:t>
            </a:r>
            <a:endParaRPr lang="ru-RU" altLang="en-US" sz="2200"/>
          </a:p>
          <a:p>
            <a:pPr>
              <a:defRPr/>
            </a:pPr>
            <a:r>
              <a:rPr lang="ru-RU" altLang="en-US" sz="2200"/>
              <a:t>Логика игры: Реализация логики игры, включая обработку столкновений, подсчет очков, отслеживание жизней и т.д.</a:t>
            </a:r>
            <a:endParaRPr lang="ru-RU" altLang="en-US" sz="2200"/>
          </a:p>
          <a:p>
            <a:pPr>
              <a:defRPr/>
            </a:pPr>
            <a:r>
              <a:rPr lang="ru-RU" altLang="en-US" sz="2200"/>
              <a:t>Звуковые эффекты: Добавление звуковых эффектов для улучшения атмосферы игры.</a:t>
            </a:r>
            <a:endParaRPr lang="ru-RU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64293" y="0"/>
            <a:ext cx="9017986" cy="189878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Модули использованные в проекте</a:t>
            </a:r>
            <a:r>
              <a:rPr lang="en-US" altLang="ru-RU"/>
              <a:t>: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9550" t="12080" r="21060" b="63560"/>
          <a:stretch>
            <a:fillRect/>
          </a:stretch>
        </p:blipFill>
        <p:spPr>
          <a:xfrm>
            <a:off x="0" y="1734170"/>
            <a:ext cx="12214528" cy="3389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Окно</a:t>
            </a:r>
            <a:r>
              <a:rPr lang="en-US" altLang="ru-RU"/>
              <a:t>,</a:t>
            </a:r>
            <a:r>
              <a:rPr lang="ru-RU" altLang="en-US"/>
              <a:t> открывающееся при запуске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200" y="0"/>
            <a:ext cx="11531599" cy="1470025"/>
          </a:xfrm>
        </p:spPr>
        <p:txBody>
          <a:bodyPr/>
          <a:lstStyle/>
          <a:p>
            <a:pPr algn="l">
              <a:defRPr/>
            </a:pPr>
            <a:r>
              <a:rPr lang="ru-RU" altLang="en-US" sz="3600"/>
              <a:t>Игра в действии</a:t>
            </a:r>
            <a:r>
              <a:rPr lang="en-US" altLang="ru-RU" sz="3600"/>
              <a:t>:</a:t>
            </a:r>
            <a:endParaRPr lang="en-US" altLang="ru-RU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828224" y="196586"/>
            <a:ext cx="8680109" cy="566738"/>
          </a:xfrm>
        </p:spPr>
        <p:txBody>
          <a:bodyPr/>
          <a:lstStyle/>
          <a:p>
            <a:pPr>
              <a:defRPr/>
            </a:pPr>
            <a:r>
              <a:rPr lang="en-US" altLang="ru-RU" sz="3600"/>
              <a:t>2</a:t>
            </a:r>
            <a:r>
              <a:rPr lang="ru-RU" altLang="en-US" sz="3600"/>
              <a:t> окно приложения</a:t>
            </a:r>
            <a:r>
              <a:rPr lang="en-US" altLang="ru-RU" sz="3600"/>
              <a:t>:</a:t>
            </a:r>
            <a:endParaRPr lang="en-US" altLang="ru-RU" sz="3600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828224" y="1371600"/>
            <a:ext cx="8680109" cy="4114800"/>
          </a:xfrm>
        </p:spPr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Спасибо за внимание</a:t>
            </a:r>
            <a:r>
              <a:rPr lang="en-US" altLang="ru-RU"/>
              <a:t>!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/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Крест">
  <a:themeElements>
    <a:clrScheme name="Крест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Крест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Крес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Экран (4:3)</ep:PresentationFormat>
  <ep:Paragraphs>16</ep:Paragraphs>
  <ep:Slides>7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7</vt:i4>
      </vt:variant>
    </vt:vector>
  </ep:HeadingPairs>
  <ep:TitlesOfParts>
    <vt:vector size="8" baseType="lpstr">
      <vt:lpstr>Крест</vt:lpstr>
      <vt:lpstr>Проект игра “Pacman”  на Pygame</vt:lpstr>
      <vt:lpstr>Функциональные возможности:</vt:lpstr>
      <vt:lpstr>Модули использованные в проекте:</vt:lpstr>
      <vt:lpstr>Окно, открывающееся при запуске</vt:lpstr>
      <vt:lpstr>Игра в действии:</vt:lpstr>
      <vt:lpstr>2 окно приложения:</vt:lpstr>
      <vt:lpstr>Спасибо за внимание!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2023-11-05T19:53:05.744</dcterms:created>
  <dc:creator>Ева</dc:creator>
  <cp:lastModifiedBy>Ева</cp:lastModifiedBy>
  <dcterms:modified xsi:type="dcterms:W3CDTF">2024-01-12T18:55:16.485</dcterms:modified>
  <cp:revision>8</cp:revision>
  <dc:title>Проект PyQt5 “Аудиоплеер”</dc:title>
  <cp:version>0906.0100.01</cp:version>
</cp:coreProperties>
</file>