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A37B82-5A59-45B3-91B0-D37CAAE973A6}" v="95" dt="2020-10-22T08:23:25.123"/>
    <p1510:client id="{E407FB51-44D4-44FB-8874-29473ACBAD63}" v="147" dt="2020-10-22T08:06:19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Lesson1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73659-071E-4862-B192-B1F7798C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FEE73BC2-1966-4DE5-8B18-1EC55D60E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9397" y="617927"/>
            <a:ext cx="6240417" cy="5515904"/>
          </a:xfrm>
        </p:spPr>
      </p:pic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E9EFD4B-778B-4F53-A055-4E153F80C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26" y="2549469"/>
            <a:ext cx="6107502" cy="37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6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73659-071E-4862-B192-B1F7798C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8A2B317A-4D99-47DB-B79F-CCDC2BFC8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686" y="1490289"/>
            <a:ext cx="8269496" cy="3569897"/>
          </a:xfrm>
        </p:spPr>
      </p:pic>
    </p:spTree>
    <p:extLst>
      <p:ext uri="{BB962C8B-B14F-4D97-AF65-F5344CB8AC3E}">
        <p14:creationId xmlns:p14="http://schemas.microsoft.com/office/powerpoint/2010/main" val="67069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73659-071E-4862-B192-B1F7798C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75C338FA-601C-420B-9A2A-6EF71024D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112" y="-298"/>
            <a:ext cx="7853172" cy="6896128"/>
          </a:xfrm>
        </p:spPr>
      </p:pic>
    </p:spTree>
    <p:extLst>
      <p:ext uri="{BB962C8B-B14F-4D97-AF65-F5344CB8AC3E}">
        <p14:creationId xmlns:p14="http://schemas.microsoft.com/office/powerpoint/2010/main" val="106525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73659-071E-4862-B192-B1F7798C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03156C93-A278-4178-8FEC-CB0E93197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278" y="-6146"/>
            <a:ext cx="10423513" cy="6858844"/>
          </a:xfrm>
        </p:spPr>
      </p:pic>
    </p:spTree>
    <p:extLst>
      <p:ext uri="{BB962C8B-B14F-4D97-AF65-F5344CB8AC3E}">
        <p14:creationId xmlns:p14="http://schemas.microsoft.com/office/powerpoint/2010/main" val="66624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73659-071E-4862-B192-B1F7798C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23ECE52-1768-4036-8E26-3DD321A10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750" y="628367"/>
            <a:ext cx="5944498" cy="419818"/>
          </a:xfrm>
        </p:spPr>
      </p:pic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F6869ADD-5BBD-4EC7-BBC6-055080F46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49" y="1039779"/>
            <a:ext cx="10751388" cy="55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8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73659-071E-4862-B192-B1F7798C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E80ADF96-56D1-4012-AC30-C125DAE7B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377" y="-298"/>
            <a:ext cx="7662453" cy="6852996"/>
          </a:xfrm>
        </p:spPr>
      </p:pic>
    </p:spTree>
    <p:extLst>
      <p:ext uri="{BB962C8B-B14F-4D97-AF65-F5344CB8AC3E}">
        <p14:creationId xmlns:p14="http://schemas.microsoft.com/office/powerpoint/2010/main" val="3367603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73659-071E-4862-B192-B1F7798C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75995767-84F0-4C6D-9303-21932BB48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705" y="431023"/>
            <a:ext cx="9767080" cy="5846581"/>
          </a:xfrm>
        </p:spPr>
      </p:pic>
    </p:spTree>
    <p:extLst>
      <p:ext uri="{BB962C8B-B14F-4D97-AF65-F5344CB8AC3E}">
        <p14:creationId xmlns:p14="http://schemas.microsoft.com/office/powerpoint/2010/main" val="392110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73659-071E-4862-B192-B1F7798C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114D74B-045D-4266-9127-65390E28A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904" y="-298"/>
            <a:ext cx="9018379" cy="6852996"/>
          </a:xfrm>
        </p:spPr>
      </p:pic>
    </p:spTree>
    <p:extLst>
      <p:ext uri="{BB962C8B-B14F-4D97-AF65-F5344CB8AC3E}">
        <p14:creationId xmlns:p14="http://schemas.microsoft.com/office/powerpoint/2010/main" val="2159806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73659-071E-4862-B192-B1F7798C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AAB8D1A1-B5C6-476F-A8B0-7D05FB075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415" y="554324"/>
            <a:ext cx="9773546" cy="5614357"/>
          </a:xfrm>
        </p:spPr>
      </p:pic>
    </p:spTree>
    <p:extLst>
      <p:ext uri="{BB962C8B-B14F-4D97-AF65-F5344CB8AC3E}">
        <p14:creationId xmlns:p14="http://schemas.microsoft.com/office/powerpoint/2010/main" val="1220271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73659-071E-4862-B192-B1F7798C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6B09AD2-0C12-4DF8-9974-E6A39E996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372" y="244117"/>
            <a:ext cx="9784123" cy="6306657"/>
          </a:xfrm>
        </p:spPr>
      </p:pic>
    </p:spTree>
    <p:extLst>
      <p:ext uri="{BB962C8B-B14F-4D97-AF65-F5344CB8AC3E}">
        <p14:creationId xmlns:p14="http://schemas.microsoft.com/office/powerpoint/2010/main" val="323907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9EA42-4D6D-4E68-A8C2-26DE5184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95DF65A-AF13-423E-8D01-6C984728E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614" y="-298"/>
            <a:ext cx="9265490" cy="6852996"/>
          </a:xfrm>
        </p:spPr>
      </p:pic>
    </p:spTree>
    <p:extLst>
      <p:ext uri="{BB962C8B-B14F-4D97-AF65-F5344CB8AC3E}">
        <p14:creationId xmlns:p14="http://schemas.microsoft.com/office/powerpoint/2010/main" val="3546678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73659-071E-4862-B192-B1F7798C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BA07DBE-30D9-46AD-8C02-76A5715A0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814" y="-298"/>
            <a:ext cx="9948749" cy="6852995"/>
          </a:xfrm>
        </p:spPr>
      </p:pic>
    </p:spTree>
    <p:extLst>
      <p:ext uri="{BB962C8B-B14F-4D97-AF65-F5344CB8AC3E}">
        <p14:creationId xmlns:p14="http://schemas.microsoft.com/office/powerpoint/2010/main" val="990525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BBB80-40CF-43E6-A9FD-2FF21271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620E70D-6B9B-4C97-986A-4E7530CF3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237" y="-297"/>
            <a:ext cx="10849901" cy="6852995"/>
          </a:xfrm>
        </p:spPr>
      </p:pic>
    </p:spTree>
    <p:extLst>
      <p:ext uri="{BB962C8B-B14F-4D97-AF65-F5344CB8AC3E}">
        <p14:creationId xmlns:p14="http://schemas.microsoft.com/office/powerpoint/2010/main" val="2023695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BBB80-40CF-43E6-A9FD-2FF21271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66FE0DB-EF50-450C-A82F-9DA49AB85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963" y="-299"/>
            <a:ext cx="10102072" cy="6852995"/>
          </a:xfrm>
        </p:spPr>
      </p:pic>
    </p:spTree>
    <p:extLst>
      <p:ext uri="{BB962C8B-B14F-4D97-AF65-F5344CB8AC3E}">
        <p14:creationId xmlns:p14="http://schemas.microsoft.com/office/powerpoint/2010/main" val="678245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BBB80-40CF-43E6-A9FD-2FF21271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текст, стол&#10;&#10;Автоматически созданное описание">
            <a:extLst>
              <a:ext uri="{FF2B5EF4-FFF2-40B4-BE49-F238E27FC236}">
                <a16:creationId xmlns:a16="http://schemas.microsoft.com/office/drawing/2014/main" id="{7FD38C30-3974-4B1D-84C9-8109CD43A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246" y="-297"/>
            <a:ext cx="9929131" cy="6852994"/>
          </a:xfrm>
        </p:spPr>
      </p:pic>
    </p:spTree>
    <p:extLst>
      <p:ext uri="{BB962C8B-B14F-4D97-AF65-F5344CB8AC3E}">
        <p14:creationId xmlns:p14="http://schemas.microsoft.com/office/powerpoint/2010/main" val="444723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BBB80-40CF-43E6-A9FD-2FF21271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77145F08-046B-4063-A136-DBC895912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636" y="215361"/>
            <a:ext cx="9639481" cy="6637334"/>
          </a:xfrm>
        </p:spPr>
      </p:pic>
    </p:spTree>
    <p:extLst>
      <p:ext uri="{BB962C8B-B14F-4D97-AF65-F5344CB8AC3E}">
        <p14:creationId xmlns:p14="http://schemas.microsoft.com/office/powerpoint/2010/main" val="1541975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BBB80-40CF-43E6-A9FD-2FF21271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D489D3A-598A-4CE8-9C63-FED84F8C7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717" y="-298"/>
            <a:ext cx="8768036" cy="6852996"/>
          </a:xfrm>
        </p:spPr>
      </p:pic>
    </p:spTree>
    <p:extLst>
      <p:ext uri="{BB962C8B-B14F-4D97-AF65-F5344CB8AC3E}">
        <p14:creationId xmlns:p14="http://schemas.microsoft.com/office/powerpoint/2010/main" val="1639180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BBB80-40CF-43E6-A9FD-2FF21271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855" y="365125"/>
            <a:ext cx="8769927" cy="615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20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BBB80-40CF-43E6-A9FD-2FF21271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D1DA0F-894B-4155-8FD9-FF027C84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67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369293-D74E-496F-9140-99761A51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D8F95938-C405-4A19-8538-B34ACFBCF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632" y="-298"/>
            <a:ext cx="10518206" cy="6795487"/>
          </a:xfrm>
        </p:spPr>
      </p:pic>
    </p:spTree>
    <p:extLst>
      <p:ext uri="{BB962C8B-B14F-4D97-AF65-F5344CB8AC3E}">
        <p14:creationId xmlns:p14="http://schemas.microsoft.com/office/powerpoint/2010/main" val="125029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793A4-47A2-42FE-B866-40F4244B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0CB6FDCB-82C9-4C28-9082-7371BA96D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620" y="-299"/>
            <a:ext cx="11109759" cy="6857383"/>
          </a:xfrm>
        </p:spPr>
      </p:pic>
    </p:spTree>
    <p:extLst>
      <p:ext uri="{BB962C8B-B14F-4D97-AF65-F5344CB8AC3E}">
        <p14:creationId xmlns:p14="http://schemas.microsoft.com/office/powerpoint/2010/main" val="40091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50E72-FD33-4CC0-957A-4C6912B87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16A7F80-9FD5-4AD0-B78C-4D94565E0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296" y="-299"/>
            <a:ext cx="8843859" cy="6852997"/>
          </a:xfrm>
        </p:spPr>
      </p:pic>
    </p:spTree>
    <p:extLst>
      <p:ext uri="{BB962C8B-B14F-4D97-AF65-F5344CB8AC3E}">
        <p14:creationId xmlns:p14="http://schemas.microsoft.com/office/powerpoint/2010/main" val="207093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29B75-E84B-4810-BEFE-64C618F4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ECAF84E-9C20-4352-9E9C-370E49E33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221" y="301627"/>
            <a:ext cx="10339330" cy="5961599"/>
          </a:xfrm>
        </p:spPr>
      </p:pic>
    </p:spTree>
    <p:extLst>
      <p:ext uri="{BB962C8B-B14F-4D97-AF65-F5344CB8AC3E}">
        <p14:creationId xmlns:p14="http://schemas.microsoft.com/office/powerpoint/2010/main" val="13517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DA6FE-EBB1-4E8F-BD7F-8DE2104D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FA204F06-B4E7-4EF2-A144-FB529D2E0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434" y="-298"/>
            <a:ext cx="10837132" cy="6809863"/>
          </a:xfrm>
        </p:spPr>
      </p:pic>
    </p:spTree>
    <p:extLst>
      <p:ext uri="{BB962C8B-B14F-4D97-AF65-F5344CB8AC3E}">
        <p14:creationId xmlns:p14="http://schemas.microsoft.com/office/powerpoint/2010/main" val="47978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CF697-7EEC-455D-8424-647F78E2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DC0BFB96-C7A7-455F-98FB-96BA6B07E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286" y="-298"/>
            <a:ext cx="7107275" cy="6852996"/>
          </a:xfrm>
        </p:spPr>
      </p:pic>
    </p:spTree>
    <p:extLst>
      <p:ext uri="{BB962C8B-B14F-4D97-AF65-F5344CB8AC3E}">
        <p14:creationId xmlns:p14="http://schemas.microsoft.com/office/powerpoint/2010/main" val="381420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73659-071E-4862-B192-B1F7798C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D5EA4A0A-1089-4F67-9FC1-766DAD1E4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736" y="1808477"/>
            <a:ext cx="9442150" cy="3106048"/>
          </a:xfrm>
        </p:spPr>
      </p:pic>
    </p:spTree>
    <p:extLst>
      <p:ext uri="{BB962C8B-B14F-4D97-AF65-F5344CB8AC3E}">
        <p14:creationId xmlns:p14="http://schemas.microsoft.com/office/powerpoint/2010/main" val="28024292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Широкоэкранный</PresentationFormat>
  <Paragraphs>1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Lesson1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Admin</cp:lastModifiedBy>
  <cp:revision>141</cp:revision>
  <dcterms:created xsi:type="dcterms:W3CDTF">2020-10-22T06:53:57Z</dcterms:created>
  <dcterms:modified xsi:type="dcterms:W3CDTF">2022-03-23T04:46:31Z</dcterms:modified>
</cp:coreProperties>
</file>