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ru-RU" sz="5400">
                <a:cs typeface="Calibri Light"/>
              </a:rPr>
              <a:t>Продвинутая игра в города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ru-RU" sz="2000">
                <a:cs typeface="Calibri"/>
              </a:rPr>
              <a:t>Новичков Егор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2812E-0E7D-4497-B6E2-E8806E70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ru-RU" sz="5400" dirty="0">
                <a:cs typeface="Calibri Light"/>
              </a:rPr>
              <a:t>В чем суть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08BAF-2531-460D-AFDA-F56188F2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 dirty="0">
                <a:cs typeface="Calibri" panose="020F0502020204030204"/>
              </a:rPr>
              <a:t>Знакомый концепт</a:t>
            </a:r>
          </a:p>
          <a:p>
            <a:pPr marL="0" indent="0">
              <a:buNone/>
            </a:pPr>
            <a:r>
              <a:rPr lang="ru-RU" sz="3600" dirty="0">
                <a:cs typeface="Calibri" panose="020F0502020204030204"/>
              </a:rPr>
              <a:t>новые фичи</a:t>
            </a:r>
            <a:endParaRPr lang="ru-RU" sz="3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76FC1E5-34C3-4294-9C9B-C62CE1DE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82" y="506748"/>
            <a:ext cx="3996386" cy="2451770"/>
          </a:xfrm>
          <a:prstGeom prst="rect">
            <a:avLst/>
          </a:prstGeom>
        </p:spPr>
      </p:pic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6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BE61C08-AC83-4D4C-B074-DB37E787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82" y="3891173"/>
            <a:ext cx="3996386" cy="24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3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A04D7-B545-4812-AD12-89024E8C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6000" dirty="0">
                <a:cs typeface="Calibri Light"/>
              </a:rPr>
              <a:t>Внутренности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51724-0ABF-4F98-B360-E83C1704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000" dirty="0">
                <a:cs typeface="Calibri" panose="020F0502020204030204"/>
              </a:rPr>
              <a:t>API Алисы</a:t>
            </a:r>
            <a:br>
              <a:rPr lang="ru-RU" sz="4000" dirty="0">
                <a:cs typeface="Calibri" panose="020F0502020204030204"/>
              </a:rPr>
            </a:br>
            <a:r>
              <a:rPr lang="ru-RU" sz="4000" dirty="0">
                <a:cs typeface="Calibri" panose="020F0502020204030204"/>
              </a:rPr>
              <a:t>API </a:t>
            </a:r>
            <a:r>
              <a:rPr lang="ru-RU" sz="4000" dirty="0" err="1">
                <a:cs typeface="Calibri" panose="020F0502020204030204"/>
              </a:rPr>
              <a:t>static</a:t>
            </a:r>
            <a:r>
              <a:rPr lang="ru-RU" sz="4000" dirty="0">
                <a:cs typeface="Calibri" panose="020F0502020204030204"/>
              </a:rPr>
              <a:t> </a:t>
            </a:r>
            <a:r>
              <a:rPr lang="ru-RU" sz="4000" dirty="0" err="1">
                <a:cs typeface="Calibri" panose="020F0502020204030204"/>
              </a:rPr>
              <a:t>maps</a:t>
            </a:r>
          </a:p>
          <a:p>
            <a:pPr marL="0" indent="0">
              <a:buNone/>
            </a:pPr>
            <a:r>
              <a:rPr lang="ru-RU" sz="4000" dirty="0">
                <a:cs typeface="Calibri" panose="020F0502020204030204"/>
              </a:rPr>
              <a:t>API </a:t>
            </a:r>
            <a:r>
              <a:rPr lang="ru-RU" sz="4000" dirty="0" err="1">
                <a:cs typeface="Calibri" panose="020F0502020204030204"/>
              </a:rPr>
              <a:t>геокодера</a:t>
            </a:r>
            <a:br>
              <a:rPr lang="ru-RU" sz="4000" dirty="0">
                <a:cs typeface="Calibri" panose="020F0502020204030204"/>
              </a:rPr>
            </a:br>
            <a:r>
              <a:rPr lang="ru-RU" sz="4000" dirty="0">
                <a:cs typeface="Calibri" panose="020F0502020204030204"/>
              </a:rPr>
              <a:t>API </a:t>
            </a:r>
            <a:r>
              <a:rPr lang="ru-RU" sz="4000" dirty="0" err="1">
                <a:cs typeface="Calibri" panose="020F0502020204030204"/>
              </a:rPr>
              <a:t>Яндекс.Переводчика</a:t>
            </a:r>
            <a:endParaRPr lang="ru-RU" sz="4000" dirty="0" err="1"/>
          </a:p>
        </p:txBody>
      </p:sp>
    </p:spTree>
    <p:extLst>
      <p:ext uri="{BB962C8B-B14F-4D97-AF65-F5344CB8AC3E}">
        <p14:creationId xmlns:p14="http://schemas.microsoft.com/office/powerpoint/2010/main" val="280917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C859D-1694-42C5-A784-74ED63E2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6000" dirty="0">
                <a:cs typeface="Calibri Light"/>
              </a:rPr>
              <a:t>Проблемы</a:t>
            </a:r>
            <a:endParaRPr lang="ru-RU" sz="6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2C076-D74F-4DF7-812E-EE211CFD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000" dirty="0">
                <a:cs typeface="Calibri" panose="020F0502020204030204"/>
              </a:rPr>
              <a:t>"Перенаселенность" </a:t>
            </a:r>
            <a:r>
              <a:rPr lang="ru-RU" sz="4000" dirty="0" err="1">
                <a:cs typeface="Calibri" panose="020F0502020204030204"/>
              </a:rPr>
              <a:t>PythonAnywhere</a:t>
            </a:r>
            <a:r>
              <a:rPr lang="ru-RU" sz="4000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ru-RU" sz="4000" dirty="0">
                <a:cs typeface="Calibri" panose="020F0502020204030204"/>
              </a:rPr>
              <a:t>Массивный список городов</a:t>
            </a:r>
          </a:p>
          <a:p>
            <a:pPr marL="0" indent="0">
              <a:buNone/>
            </a:pPr>
            <a:endParaRPr lang="ru-RU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6296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1751A-37B2-42CE-A3E0-6D62F759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6000" dirty="0">
                <a:cs typeface="Calibri Light"/>
              </a:rPr>
              <a:t>Перспективы</a:t>
            </a:r>
            <a:endParaRPr lang="ru-RU" sz="6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1EA91-2B5B-428F-AA34-FB9D0EAA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000" dirty="0">
                <a:cs typeface="Calibri" panose="020F0502020204030204"/>
              </a:rPr>
              <a:t>Стабилизация работы</a:t>
            </a:r>
          </a:p>
          <a:p>
            <a:pPr marL="0" indent="0">
              <a:buNone/>
            </a:pPr>
            <a:r>
              <a:rPr lang="ru-RU" sz="4000" dirty="0">
                <a:cs typeface="Calibri" panose="020F0502020204030204"/>
              </a:rPr>
              <a:t>Больше городов</a:t>
            </a:r>
            <a:br>
              <a:rPr lang="ru-RU" sz="4000" dirty="0">
                <a:cs typeface="Calibri" panose="020F0502020204030204"/>
              </a:rPr>
            </a:br>
            <a:r>
              <a:rPr lang="ru-RU" sz="4000" dirty="0">
                <a:cs typeface="Calibri" panose="020F0502020204030204"/>
              </a:rPr>
              <a:t>Различные языковые версии навыка</a:t>
            </a:r>
          </a:p>
        </p:txBody>
      </p:sp>
    </p:spTree>
    <p:extLst>
      <p:ext uri="{BB962C8B-B14F-4D97-AF65-F5344CB8AC3E}">
        <p14:creationId xmlns:p14="http://schemas.microsoft.com/office/powerpoint/2010/main" val="207355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ru-RU" sz="5400" dirty="0">
                <a:cs typeface="Calibri Light"/>
              </a:rPr>
              <a:t>Спасибо за внимание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ru-RU" sz="2000" dirty="0">
                <a:cs typeface="Calibri"/>
              </a:rPr>
              <a:t>конец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41700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Продвинутая игра в города</vt:lpstr>
      <vt:lpstr>В чем суть</vt:lpstr>
      <vt:lpstr>Внутренности</vt:lpstr>
      <vt:lpstr>Проблемы</vt:lpstr>
      <vt:lpstr>Перспективы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/>
  <cp:lastModifiedBy/>
  <cp:revision>115</cp:revision>
  <dcterms:created xsi:type="dcterms:W3CDTF">2012-07-30T23:42:41Z</dcterms:created>
  <dcterms:modified xsi:type="dcterms:W3CDTF">2019-04-24T11:44:46Z</dcterms:modified>
</cp:coreProperties>
</file>