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852CB-46F1-462F-B3EB-CF6E8EE24E3B}" v="16" dt="2018-12-15T08:54:43.906"/>
    <p1510:client id="{C746726A-6E46-4033-9FC7-8774AB181C8A}" v="4" dt="2018-12-15T09:34:35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777577acb23cf031" providerId="Windows Live" clId="Web-{598852CB-46F1-462F-B3EB-CF6E8EE24E3B}"/>
    <pc:docChg chg="addSld delSld modSld">
      <pc:chgData name="Гость" userId="777577acb23cf031" providerId="Windows Live" clId="Web-{598852CB-46F1-462F-B3EB-CF6E8EE24E3B}" dt="2018-12-15T08:54:58.172" v="535"/>
      <pc:docMkLst>
        <pc:docMk/>
      </pc:docMkLst>
      <pc:sldChg chg="addSp delSp modSp mod modTransition setBg setClrOvrMap">
        <pc:chgData name="Гость" userId="777577acb23cf031" providerId="Windows Live" clId="Web-{598852CB-46F1-462F-B3EB-CF6E8EE24E3B}" dt="2018-12-15T08:30:32.566" v="262" actId="20577"/>
        <pc:sldMkLst>
          <pc:docMk/>
          <pc:sldMk cId="1351651579" sldId="256"/>
        </pc:sldMkLst>
        <pc:spChg chg="mod">
          <ac:chgData name="Гость" userId="777577acb23cf031" providerId="Windows Live" clId="Web-{598852CB-46F1-462F-B3EB-CF6E8EE24E3B}" dt="2018-12-15T08:30:08.456" v="258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777577acb23cf031" providerId="Windows Live" clId="Web-{598852CB-46F1-462F-B3EB-CF6E8EE24E3B}" dt="2018-12-15T08:30:32.566" v="262" actId="20577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Гость" userId="777577acb23cf031" providerId="Windows Live" clId="Web-{598852CB-46F1-462F-B3EB-CF6E8EE24E3B}" dt="2018-12-15T08:09:32.916" v="15"/>
          <ac:spMkLst>
            <pc:docMk/>
            <pc:sldMk cId="1351651579" sldId="256"/>
            <ac:spMk id="4" creationId="{0D7BCFB7-A94E-4293-97C0-08B47E079E34}"/>
          </ac:spMkLst>
        </pc:spChg>
        <pc:spChg chg="add del">
          <ac:chgData name="Гость" userId="777577acb23cf031" providerId="Windows Live" clId="Web-{598852CB-46F1-462F-B3EB-CF6E8EE24E3B}" dt="2018-12-15T08:30:08.456" v="258"/>
          <ac:spMkLst>
            <pc:docMk/>
            <pc:sldMk cId="1351651579" sldId="256"/>
            <ac:spMk id="8" creationId="{23962611-DFD5-4092-AAFD-559E3DFCE2C9}"/>
          </ac:spMkLst>
        </pc:spChg>
        <pc:spChg chg="add del">
          <ac:chgData name="Гость" userId="777577acb23cf031" providerId="Windows Live" clId="Web-{598852CB-46F1-462F-B3EB-CF6E8EE24E3B}" dt="2018-12-15T08:30:06.034" v="255"/>
          <ac:spMkLst>
            <pc:docMk/>
            <pc:sldMk cId="1351651579" sldId="256"/>
            <ac:spMk id="12" creationId="{2A8AA5BC-4F7A-4226-8F99-6D824B226A97}"/>
          </ac:spMkLst>
        </pc:spChg>
        <pc:spChg chg="add del">
          <ac:chgData name="Гость" userId="777577acb23cf031" providerId="Windows Live" clId="Web-{598852CB-46F1-462F-B3EB-CF6E8EE24E3B}" dt="2018-12-15T08:30:06.034" v="255"/>
          <ac:spMkLst>
            <pc:docMk/>
            <pc:sldMk cId="1351651579" sldId="256"/>
            <ac:spMk id="13" creationId="{3E5445C6-DD42-4979-86FF-03730E8C6DB0}"/>
          </ac:spMkLst>
        </pc:spChg>
        <pc:spChg chg="add del">
          <ac:chgData name="Гость" userId="777577acb23cf031" providerId="Windows Live" clId="Web-{598852CB-46F1-462F-B3EB-CF6E8EE24E3B}" dt="2018-12-15T08:30:08.425" v="257"/>
          <ac:spMkLst>
            <pc:docMk/>
            <pc:sldMk cId="1351651579" sldId="256"/>
            <ac:spMk id="14" creationId="{23962611-DFD5-4092-AAFD-559E3DFCE2C9}"/>
          </ac:spMkLst>
        </pc:spChg>
        <pc:spChg chg="add del">
          <ac:chgData name="Гость" userId="777577acb23cf031" providerId="Windows Live" clId="Web-{598852CB-46F1-462F-B3EB-CF6E8EE24E3B}" dt="2018-12-15T08:30:02.628" v="253"/>
          <ac:spMkLst>
            <pc:docMk/>
            <pc:sldMk cId="1351651579" sldId="256"/>
            <ac:spMk id="15" creationId="{6F9EB9F2-07E2-4D64-BBD8-BB5B217F1218}"/>
          </ac:spMkLst>
        </pc:spChg>
        <pc:spChg chg="add">
          <ac:chgData name="Гость" userId="777577acb23cf031" providerId="Windows Live" clId="Web-{598852CB-46F1-462F-B3EB-CF6E8EE24E3B}" dt="2018-12-15T08:30:08.456" v="258"/>
          <ac:spMkLst>
            <pc:docMk/>
            <pc:sldMk cId="1351651579" sldId="256"/>
            <ac:spMk id="18" creationId="{2A8AA5BC-4F7A-4226-8F99-6D824B226A97}"/>
          </ac:spMkLst>
        </pc:spChg>
        <pc:spChg chg="add">
          <ac:chgData name="Гость" userId="777577acb23cf031" providerId="Windows Live" clId="Web-{598852CB-46F1-462F-B3EB-CF6E8EE24E3B}" dt="2018-12-15T08:30:08.456" v="258"/>
          <ac:spMkLst>
            <pc:docMk/>
            <pc:sldMk cId="1351651579" sldId="256"/>
            <ac:spMk id="20" creationId="{3E5445C6-DD42-4979-86FF-03730E8C6DB0}"/>
          </ac:spMkLst>
        </pc:spChg>
        <pc:picChg chg="add del">
          <ac:chgData name="Гость" userId="777577acb23cf031" providerId="Windows Live" clId="Web-{598852CB-46F1-462F-B3EB-CF6E8EE24E3B}" dt="2018-12-15T08:30:08.456" v="258"/>
          <ac:picMkLst>
            <pc:docMk/>
            <pc:sldMk cId="1351651579" sldId="256"/>
            <ac:picMk id="10" creationId="{2270F1FA-0425-408F-9861-80BF5AFB276D}"/>
          </ac:picMkLst>
        </pc:picChg>
        <pc:picChg chg="add del">
          <ac:chgData name="Гость" userId="777577acb23cf031" providerId="Windows Live" clId="Web-{598852CB-46F1-462F-B3EB-CF6E8EE24E3B}" dt="2018-12-15T08:30:08.425" v="257"/>
          <ac:picMkLst>
            <pc:docMk/>
            <pc:sldMk cId="1351651579" sldId="256"/>
            <ac:picMk id="16" creationId="{2270F1FA-0425-408F-9861-80BF5AFB276D}"/>
          </ac:picMkLst>
        </pc:picChg>
        <pc:cxnChg chg="add del">
          <ac:chgData name="Гость" userId="777577acb23cf031" providerId="Windows Live" clId="Web-{598852CB-46F1-462F-B3EB-CF6E8EE24E3B}" dt="2018-12-15T08:30:02.628" v="253"/>
          <ac:cxnSpMkLst>
            <pc:docMk/>
            <pc:sldMk cId="1351651579" sldId="256"/>
            <ac:cxnSpMk id="17" creationId="{F0C57C7C-DFE9-4A1E-B7A9-DF40E63366BB}"/>
          </ac:cxnSpMkLst>
        </pc:cxnChg>
        <pc:cxnChg chg="add del">
          <ac:chgData name="Гость" userId="777577acb23cf031" providerId="Windows Live" clId="Web-{598852CB-46F1-462F-B3EB-CF6E8EE24E3B}" dt="2018-12-15T08:30:06.034" v="255"/>
          <ac:cxnSpMkLst>
            <pc:docMk/>
            <pc:sldMk cId="1351651579" sldId="256"/>
            <ac:cxnSpMk id="19" creationId="{45000665-DFC7-417E-8FD7-516A0F15C975}"/>
          </ac:cxnSpMkLst>
        </pc:cxnChg>
        <pc:cxnChg chg="add">
          <ac:chgData name="Гость" userId="777577acb23cf031" providerId="Windows Live" clId="Web-{598852CB-46F1-462F-B3EB-CF6E8EE24E3B}" dt="2018-12-15T08:30:08.456" v="258"/>
          <ac:cxnSpMkLst>
            <pc:docMk/>
            <pc:sldMk cId="1351651579" sldId="256"/>
            <ac:cxnSpMk id="21" creationId="{45000665-DFC7-417E-8FD7-516A0F15C975}"/>
          </ac:cxnSpMkLst>
        </pc:cxnChg>
      </pc:sldChg>
      <pc:sldChg chg="modSp new del">
        <pc:chgData name="Гость" userId="777577acb23cf031" providerId="Windows Live" clId="Web-{598852CB-46F1-462F-B3EB-CF6E8EE24E3B}" dt="2018-12-15T08:18:10.895" v="143"/>
        <pc:sldMkLst>
          <pc:docMk/>
          <pc:sldMk cId="2540235411" sldId="257"/>
        </pc:sldMkLst>
        <pc:spChg chg="mod">
          <ac:chgData name="Гость" userId="777577acb23cf031" providerId="Windows Live" clId="Web-{598852CB-46F1-462F-B3EB-CF6E8EE24E3B}" dt="2018-12-15T08:17:14.285" v="136" actId="14100"/>
          <ac:spMkLst>
            <pc:docMk/>
            <pc:sldMk cId="2540235411" sldId="257"/>
            <ac:spMk id="2" creationId="{B15173D1-D2AE-4E7E-BD87-2141CA485694}"/>
          </ac:spMkLst>
        </pc:spChg>
        <pc:spChg chg="mod">
          <ac:chgData name="Гость" userId="777577acb23cf031" providerId="Windows Live" clId="Web-{598852CB-46F1-462F-B3EB-CF6E8EE24E3B}" dt="2018-12-15T08:18:01.458" v="142" actId="14100"/>
          <ac:spMkLst>
            <pc:docMk/>
            <pc:sldMk cId="2540235411" sldId="257"/>
            <ac:spMk id="3" creationId="{7302A5B7-806C-4BAC-AC21-EC7E82364592}"/>
          </ac:spMkLst>
        </pc:spChg>
      </pc:sldChg>
      <pc:sldChg chg="addSp delSp modSp new mod setBg">
        <pc:chgData name="Гость" userId="777577acb23cf031" providerId="Windows Live" clId="Web-{598852CB-46F1-462F-B3EB-CF6E8EE24E3B}" dt="2018-12-15T08:38:11.574" v="284"/>
        <pc:sldMkLst>
          <pc:docMk/>
          <pc:sldMk cId="3973439413" sldId="257"/>
        </pc:sldMkLst>
        <pc:spChg chg="mod">
          <ac:chgData name="Гость" userId="777577acb23cf031" providerId="Windows Live" clId="Web-{598852CB-46F1-462F-B3EB-CF6E8EE24E3B}" dt="2018-12-15T08:29:12.220" v="251"/>
          <ac:spMkLst>
            <pc:docMk/>
            <pc:sldMk cId="3973439413" sldId="257"/>
            <ac:spMk id="2" creationId="{12D4E2AB-C812-45B4-ADF7-FC2D27BF58E0}"/>
          </ac:spMkLst>
        </pc:spChg>
        <pc:spChg chg="mod">
          <ac:chgData name="Гость" userId="777577acb23cf031" providerId="Windows Live" clId="Web-{598852CB-46F1-462F-B3EB-CF6E8EE24E3B}" dt="2018-12-15T08:29:12.220" v="251"/>
          <ac:spMkLst>
            <pc:docMk/>
            <pc:sldMk cId="3973439413" sldId="257"/>
            <ac:spMk id="3" creationId="{3EB894A1-56AD-42BA-9AB3-625CFF36CBEF}"/>
          </ac:spMkLst>
        </pc:spChg>
        <pc:spChg chg="add del">
          <ac:chgData name="Гость" userId="777577acb23cf031" providerId="Windows Live" clId="Web-{598852CB-46F1-462F-B3EB-CF6E8EE24E3B}" dt="2018-12-15T08:37:43.543" v="283"/>
          <ac:spMkLst>
            <pc:docMk/>
            <pc:sldMk cId="3973439413" sldId="257"/>
            <ac:spMk id="9" creationId="{AB45A142-4255-493C-8284-5D566C121B10}"/>
          </ac:spMkLst>
        </pc:spChg>
        <pc:spChg chg="add">
          <ac:chgData name="Гость" userId="777577acb23cf031" providerId="Windows Live" clId="Web-{598852CB-46F1-462F-B3EB-CF6E8EE24E3B}" dt="2018-12-15T08:37:43.543" v="283"/>
          <ac:spMkLst>
            <pc:docMk/>
            <pc:sldMk cId="3973439413" sldId="257"/>
            <ac:spMk id="16" creationId="{AB45A142-4255-493C-8284-5D566C121B10}"/>
          </ac:spMkLst>
        </pc:spChg>
        <pc:picChg chg="add del mod">
          <ac:chgData name="Гость" userId="777577acb23cf031" providerId="Windows Live" clId="Web-{598852CB-46F1-462F-B3EB-CF6E8EE24E3B}" dt="2018-12-15T08:37:25.011" v="281"/>
          <ac:picMkLst>
            <pc:docMk/>
            <pc:sldMk cId="3973439413" sldId="257"/>
            <ac:picMk id="4" creationId="{F17EEA8B-C161-4F17-8AD1-0140D32CFBC8}"/>
          </ac:picMkLst>
        </pc:picChg>
        <pc:picChg chg="add mod">
          <ac:chgData name="Гость" userId="777577acb23cf031" providerId="Windows Live" clId="Web-{598852CB-46F1-462F-B3EB-CF6E8EE24E3B}" dt="2018-12-15T08:38:11.574" v="284"/>
          <ac:picMkLst>
            <pc:docMk/>
            <pc:sldMk cId="3973439413" sldId="257"/>
            <ac:picMk id="6" creationId="{9C82E791-829D-4A44-926D-BFE6915177B7}"/>
          </ac:picMkLst>
        </pc:picChg>
        <pc:cxnChg chg="add del">
          <ac:chgData name="Гость" userId="777577acb23cf031" providerId="Windows Live" clId="Web-{598852CB-46F1-462F-B3EB-CF6E8EE24E3B}" dt="2018-12-15T08:37:43.543" v="283"/>
          <ac:cxnSpMkLst>
            <pc:docMk/>
            <pc:sldMk cId="3973439413" sldId="257"/>
            <ac:cxnSpMk id="11" creationId="{38FB9660-F42F-4313-BBC4-47C007FE484C}"/>
          </ac:cxnSpMkLst>
        </pc:cxnChg>
        <pc:cxnChg chg="add">
          <ac:chgData name="Гость" userId="777577acb23cf031" providerId="Windows Live" clId="Web-{598852CB-46F1-462F-B3EB-CF6E8EE24E3B}" dt="2018-12-15T08:37:43.543" v="283"/>
          <ac:cxnSpMkLst>
            <pc:docMk/>
            <pc:sldMk cId="3973439413" sldId="257"/>
            <ac:cxnSpMk id="18" creationId="{38FB9660-F42F-4313-BBC4-47C007FE484C}"/>
          </ac:cxnSpMkLst>
        </pc:cxnChg>
      </pc:sldChg>
      <pc:sldChg chg="addSp delSp modSp add mod replId setBg setClrOvrMap">
        <pc:chgData name="Гость" userId="777577acb23cf031" providerId="Windows Live" clId="Web-{598852CB-46F1-462F-B3EB-CF6E8EE24E3B}" dt="2018-12-15T08:54:58.172" v="535"/>
        <pc:sldMkLst>
          <pc:docMk/>
          <pc:sldMk cId="1173743181" sldId="258"/>
        </pc:sldMkLst>
        <pc:spChg chg="mod ord">
          <ac:chgData name="Гость" userId="777577acb23cf031" providerId="Windows Live" clId="Web-{598852CB-46F1-462F-B3EB-CF6E8EE24E3B}" dt="2018-12-15T08:54:58.172" v="535"/>
          <ac:spMkLst>
            <pc:docMk/>
            <pc:sldMk cId="1173743181" sldId="258"/>
            <ac:spMk id="2" creationId="{12D4E2AB-C812-45B4-ADF7-FC2D27BF58E0}"/>
          </ac:spMkLst>
        </pc:spChg>
        <pc:spChg chg="mod ord">
          <ac:chgData name="Гость" userId="777577acb23cf031" providerId="Windows Live" clId="Web-{598852CB-46F1-462F-B3EB-CF6E8EE24E3B}" dt="2018-12-15T08:54:58.172" v="535"/>
          <ac:spMkLst>
            <pc:docMk/>
            <pc:sldMk cId="1173743181" sldId="258"/>
            <ac:spMk id="3" creationId="{3EB894A1-56AD-42BA-9AB3-625CFF36CBEF}"/>
          </ac:spMkLst>
        </pc:spChg>
        <pc:spChg chg="del">
          <ac:chgData name="Гость" userId="777577acb23cf031" providerId="Windows Live" clId="Web-{598852CB-46F1-462F-B3EB-CF6E8EE24E3B}" dt="2018-12-15T08:44:24.004" v="481"/>
          <ac:spMkLst>
            <pc:docMk/>
            <pc:sldMk cId="1173743181" sldId="258"/>
            <ac:spMk id="16" creationId="{AB45A142-4255-493C-8284-5D566C121B10}"/>
          </ac:spMkLst>
        </pc:spChg>
        <pc:spChg chg="add del">
          <ac:chgData name="Гость" userId="777577acb23cf031" providerId="Windows Live" clId="Web-{598852CB-46F1-462F-B3EB-CF6E8EE24E3B}" dt="2018-12-15T08:52:30.825" v="521"/>
          <ac:spMkLst>
            <pc:docMk/>
            <pc:sldMk cId="1173743181" sldId="258"/>
            <ac:spMk id="23" creationId="{3BAF1561-20C4-41FD-A35F-BF2B9E727F3E}"/>
          </ac:spMkLst>
        </pc:spChg>
        <pc:spChg chg="add del">
          <ac:chgData name="Гость" userId="777577acb23cf031" providerId="Windows Live" clId="Web-{598852CB-46F1-462F-B3EB-CF6E8EE24E3B}" dt="2018-12-15T08:52:30.825" v="521"/>
          <ac:spMkLst>
            <pc:docMk/>
            <pc:sldMk cId="1173743181" sldId="258"/>
            <ac:spMk id="25" creationId="{839DC788-B140-4F3E-A91E-CB3E70ED940A}"/>
          </ac:spMkLst>
        </pc:spChg>
        <pc:spChg chg="add del">
          <ac:chgData name="Гость" userId="777577acb23cf031" providerId="Windows Live" clId="Web-{598852CB-46F1-462F-B3EB-CF6E8EE24E3B}" dt="2018-12-15T08:47:21.694" v="493"/>
          <ac:spMkLst>
            <pc:docMk/>
            <pc:sldMk cId="1173743181" sldId="258"/>
            <ac:spMk id="29" creationId="{FEB0B922-A6AE-4089-8B21-F3E1A77093DD}"/>
          </ac:spMkLst>
        </pc:spChg>
        <pc:spChg chg="add del">
          <ac:chgData name="Гость" userId="777577acb23cf031" providerId="Windows Live" clId="Web-{598852CB-46F1-462F-B3EB-CF6E8EE24E3B}" dt="2018-12-15T08:47:21.694" v="493"/>
          <ac:spMkLst>
            <pc:docMk/>
            <pc:sldMk cId="1173743181" sldId="258"/>
            <ac:spMk id="30" creationId="{C5EB7378-ADA3-4D6E-8E3A-09FAD1478FB4}"/>
          </ac:spMkLst>
        </pc:spChg>
        <pc:spChg chg="add del">
          <ac:chgData name="Гость" userId="777577acb23cf031" providerId="Windows Live" clId="Web-{598852CB-46F1-462F-B3EB-CF6E8EE24E3B}" dt="2018-12-15T08:52:56.170" v="524"/>
          <ac:spMkLst>
            <pc:docMk/>
            <pc:sldMk cId="1173743181" sldId="258"/>
            <ac:spMk id="31" creationId="{E4B7C1DD-857C-4D03-AAB3-C5C95BD51A8F}"/>
          </ac:spMkLst>
        </pc:spChg>
        <pc:spChg chg="add del">
          <ac:chgData name="Гость" userId="777577acb23cf031" providerId="Windows Live" clId="Web-{598852CB-46F1-462F-B3EB-CF6E8EE24E3B}" dt="2018-12-15T08:47:17.538" v="491"/>
          <ac:spMkLst>
            <pc:docMk/>
            <pc:sldMk cId="1173743181" sldId="258"/>
            <ac:spMk id="32" creationId="{EB181E26-89C4-4A14-92DE-0F4C4B0E9484}"/>
          </ac:spMkLst>
        </pc:spChg>
        <pc:spChg chg="add del">
          <ac:chgData name="Гость" userId="777577acb23cf031" providerId="Windows Live" clId="Web-{598852CB-46F1-462F-B3EB-CF6E8EE24E3B}" dt="2018-12-15T08:54:44.797" v="532"/>
          <ac:spMkLst>
            <pc:docMk/>
            <pc:sldMk cId="1173743181" sldId="258"/>
            <ac:spMk id="33" creationId="{E4B7C1DD-857C-4D03-AAB3-C5C95BD51A8F}"/>
          </ac:spMkLst>
        </pc:spChg>
        <pc:spChg chg="add del">
          <ac:chgData name="Гость" userId="777577acb23cf031" providerId="Windows Live" clId="Web-{598852CB-46F1-462F-B3EB-CF6E8EE24E3B}" dt="2018-12-15T08:47:17.538" v="491"/>
          <ac:spMkLst>
            <pc:docMk/>
            <pc:sldMk cId="1173743181" sldId="258"/>
            <ac:spMk id="34" creationId="{13958066-7CBD-4B89-8F46-614C4F28BCF9}"/>
          </ac:spMkLst>
        </pc:spChg>
        <pc:spChg chg="add del">
          <ac:chgData name="Гость" userId="777577acb23cf031" providerId="Windows Live" clId="Web-{598852CB-46F1-462F-B3EB-CF6E8EE24E3B}" dt="2018-12-15T08:54:44.797" v="532"/>
          <ac:spMkLst>
            <pc:docMk/>
            <pc:sldMk cId="1173743181" sldId="258"/>
            <ac:spMk id="35" creationId="{EC12C61A-9558-4DE5-AFDB-898358AFB4CA}"/>
          </ac:spMkLst>
        </pc:spChg>
        <pc:spChg chg="add del">
          <ac:chgData name="Гость" userId="777577acb23cf031" providerId="Windows Live" clId="Web-{598852CB-46F1-462F-B3EB-CF6E8EE24E3B}" dt="2018-12-15T08:52:56.154" v="523"/>
          <ac:spMkLst>
            <pc:docMk/>
            <pc:sldMk cId="1173743181" sldId="258"/>
            <ac:spMk id="36" creationId="{003713C1-2FB2-413B-BF91-3AE41726FB7A}"/>
          </ac:spMkLst>
        </pc:spChg>
        <pc:spChg chg="add del">
          <ac:chgData name="Гость" userId="777577acb23cf031" providerId="Windows Live" clId="Web-{598852CB-46F1-462F-B3EB-CF6E8EE24E3B}" dt="2018-12-15T08:54:55.812" v="534"/>
          <ac:spMkLst>
            <pc:docMk/>
            <pc:sldMk cId="1173743181" sldId="258"/>
            <ac:spMk id="37" creationId="{003713C1-2FB2-413B-BF91-3AE41726FB7A}"/>
          </ac:spMkLst>
        </pc:spChg>
        <pc:spChg chg="add del">
          <ac:chgData name="Гость" userId="777577acb23cf031" providerId="Windows Live" clId="Web-{598852CB-46F1-462F-B3EB-CF6E8EE24E3B}" dt="2018-12-15T08:52:56.154" v="523"/>
          <ac:spMkLst>
            <pc:docMk/>
            <pc:sldMk cId="1173743181" sldId="258"/>
            <ac:spMk id="38" creationId="{90795B4D-5022-4A7F-A01D-8D880B7CDBE6}"/>
          </ac:spMkLst>
        </pc:spChg>
        <pc:spChg chg="add del">
          <ac:chgData name="Гость" userId="777577acb23cf031" providerId="Windows Live" clId="Web-{598852CB-46F1-462F-B3EB-CF6E8EE24E3B}" dt="2018-12-15T08:54:55.812" v="534"/>
          <ac:spMkLst>
            <pc:docMk/>
            <pc:sldMk cId="1173743181" sldId="258"/>
            <ac:spMk id="39" creationId="{90795B4D-5022-4A7F-A01D-8D880B7CDBE6}"/>
          </ac:spMkLst>
        </pc:spChg>
        <pc:spChg chg="add del">
          <ac:chgData name="Гость" userId="777577acb23cf031" providerId="Windows Live" clId="Web-{598852CB-46F1-462F-B3EB-CF6E8EE24E3B}" dt="2018-12-15T08:52:56.154" v="523"/>
          <ac:spMkLst>
            <pc:docMk/>
            <pc:sldMk cId="1173743181" sldId="258"/>
            <ac:spMk id="40" creationId="{AFD19018-DE7C-4796-ADF2-AD2EB0FC0D9C}"/>
          </ac:spMkLst>
        </pc:spChg>
        <pc:spChg chg="add">
          <ac:chgData name="Гость" userId="777577acb23cf031" providerId="Windows Live" clId="Web-{598852CB-46F1-462F-B3EB-CF6E8EE24E3B}" dt="2018-12-15T08:54:58.172" v="535"/>
          <ac:spMkLst>
            <pc:docMk/>
            <pc:sldMk cId="1173743181" sldId="258"/>
            <ac:spMk id="41" creationId="{003713C1-2FB2-413B-BF91-3AE41726FB7A}"/>
          </ac:spMkLst>
        </pc:spChg>
        <pc:spChg chg="add del">
          <ac:chgData name="Гость" userId="777577acb23cf031" providerId="Windows Live" clId="Web-{598852CB-46F1-462F-B3EB-CF6E8EE24E3B}" dt="2018-12-15T08:52:56.154" v="523"/>
          <ac:spMkLst>
            <pc:docMk/>
            <pc:sldMk cId="1173743181" sldId="258"/>
            <ac:spMk id="42" creationId="{B1A0A2C2-4F85-44AF-8708-8DCA4B550CB8}"/>
          </ac:spMkLst>
        </pc:spChg>
        <pc:spChg chg="add">
          <ac:chgData name="Гость" userId="777577acb23cf031" providerId="Windows Live" clId="Web-{598852CB-46F1-462F-B3EB-CF6E8EE24E3B}" dt="2018-12-15T08:54:58.172" v="535"/>
          <ac:spMkLst>
            <pc:docMk/>
            <pc:sldMk cId="1173743181" sldId="258"/>
            <ac:spMk id="43" creationId="{90795B4D-5022-4A7F-A01D-8D880B7CDBE6}"/>
          </ac:spMkLst>
        </pc:spChg>
        <pc:spChg chg="add del">
          <ac:chgData name="Гость" userId="777577acb23cf031" providerId="Windows Live" clId="Web-{598852CB-46F1-462F-B3EB-CF6E8EE24E3B}" dt="2018-12-15T08:54:55.812" v="534"/>
          <ac:spMkLst>
            <pc:docMk/>
            <pc:sldMk cId="1173743181" sldId="258"/>
            <ac:spMk id="44" creationId="{AFD19018-DE7C-4796-ADF2-AD2EB0FC0D9C}"/>
          </ac:spMkLst>
        </pc:spChg>
        <pc:spChg chg="add">
          <ac:chgData name="Гость" userId="777577acb23cf031" providerId="Windows Live" clId="Web-{598852CB-46F1-462F-B3EB-CF6E8EE24E3B}" dt="2018-12-15T08:54:58.172" v="535"/>
          <ac:spMkLst>
            <pc:docMk/>
            <pc:sldMk cId="1173743181" sldId="258"/>
            <ac:spMk id="45" creationId="{AFD19018-DE7C-4796-ADF2-AD2EB0FC0D9C}"/>
          </ac:spMkLst>
        </pc:spChg>
        <pc:spChg chg="add del">
          <ac:chgData name="Гость" userId="777577acb23cf031" providerId="Windows Live" clId="Web-{598852CB-46F1-462F-B3EB-CF6E8EE24E3B}" dt="2018-12-15T08:54:55.812" v="534"/>
          <ac:spMkLst>
            <pc:docMk/>
            <pc:sldMk cId="1173743181" sldId="258"/>
            <ac:spMk id="46" creationId="{B1A0A2C2-4F85-44AF-8708-8DCA4B550CB8}"/>
          </ac:spMkLst>
        </pc:spChg>
        <pc:spChg chg="add">
          <ac:chgData name="Гость" userId="777577acb23cf031" providerId="Windows Live" clId="Web-{598852CB-46F1-462F-B3EB-CF6E8EE24E3B}" dt="2018-12-15T08:54:58.172" v="535"/>
          <ac:spMkLst>
            <pc:docMk/>
            <pc:sldMk cId="1173743181" sldId="258"/>
            <ac:spMk id="47" creationId="{B1A0A2C2-4F85-44AF-8708-8DCA4B550CB8}"/>
          </ac:spMkLst>
        </pc:spChg>
        <pc:picChg chg="add del mod">
          <ac:chgData name="Гость" userId="777577acb23cf031" providerId="Windows Live" clId="Web-{598852CB-46F1-462F-B3EB-CF6E8EE24E3B}" dt="2018-12-15T08:49:38.072" v="500"/>
          <ac:picMkLst>
            <pc:docMk/>
            <pc:sldMk cId="1173743181" sldId="258"/>
            <ac:picMk id="4" creationId="{C0145110-CE1A-46FF-94A4-816E17552F2D}"/>
          </ac:picMkLst>
        </pc:picChg>
        <pc:picChg chg="del mod">
          <ac:chgData name="Гость" userId="777577acb23cf031" providerId="Windows Live" clId="Web-{598852CB-46F1-462F-B3EB-CF6E8EE24E3B}" dt="2018-12-15T08:44:34.738" v="482"/>
          <ac:picMkLst>
            <pc:docMk/>
            <pc:sldMk cId="1173743181" sldId="258"/>
            <ac:picMk id="6" creationId="{9C82E791-829D-4A44-926D-BFE6915177B7}"/>
          </ac:picMkLst>
        </pc:picChg>
        <pc:picChg chg="add del mod">
          <ac:chgData name="Гость" userId="777577acb23cf031" providerId="Windows Live" clId="Web-{598852CB-46F1-462F-B3EB-CF6E8EE24E3B}" dt="2018-12-15T08:49:40.463" v="501"/>
          <ac:picMkLst>
            <pc:docMk/>
            <pc:sldMk cId="1173743181" sldId="258"/>
            <ac:picMk id="7" creationId="{E0E8B45F-9BD4-4925-A0F8-201366E7CFAF}"/>
          </ac:picMkLst>
        </pc:picChg>
        <pc:picChg chg="add del mod">
          <ac:chgData name="Гость" userId="777577acb23cf031" providerId="Windows Live" clId="Web-{598852CB-46F1-462F-B3EB-CF6E8EE24E3B}" dt="2018-12-15T08:50:07.682" v="503"/>
          <ac:picMkLst>
            <pc:docMk/>
            <pc:sldMk cId="1173743181" sldId="258"/>
            <ac:picMk id="9" creationId="{2A59E02F-8B3E-4196-8448-C2CA8E980B94}"/>
          </ac:picMkLst>
        </pc:picChg>
        <pc:picChg chg="add mod ord">
          <ac:chgData name="Гость" userId="777577acb23cf031" providerId="Windows Live" clId="Web-{598852CB-46F1-462F-B3EB-CF6E8EE24E3B}" dt="2018-12-15T08:54:58.172" v="535"/>
          <ac:picMkLst>
            <pc:docMk/>
            <pc:sldMk cId="1173743181" sldId="258"/>
            <ac:picMk id="11" creationId="{DEB9075D-3C96-4B2C-8DF7-260689A5D61F}"/>
          </ac:picMkLst>
        </pc:picChg>
        <pc:picChg chg="add mod ord">
          <ac:chgData name="Гость" userId="777577acb23cf031" providerId="Windows Live" clId="Web-{598852CB-46F1-462F-B3EB-CF6E8EE24E3B}" dt="2018-12-15T08:54:58.172" v="535"/>
          <ac:picMkLst>
            <pc:docMk/>
            <pc:sldMk cId="1173743181" sldId="258"/>
            <ac:picMk id="13" creationId="{C66EFE6B-9CA9-4AA2-B4A8-03A1B052A0F8}"/>
          </ac:picMkLst>
        </pc:picChg>
        <pc:picChg chg="add mod">
          <ac:chgData name="Гость" userId="777577acb23cf031" providerId="Windows Live" clId="Web-{598852CB-46F1-462F-B3EB-CF6E8EE24E3B}" dt="2018-12-15T08:54:58.172" v="535"/>
          <ac:picMkLst>
            <pc:docMk/>
            <pc:sldMk cId="1173743181" sldId="258"/>
            <ac:picMk id="15" creationId="{5F12278E-A47A-45AF-A60D-66E268C355BE}"/>
          </ac:picMkLst>
        </pc:picChg>
        <pc:cxnChg chg="del">
          <ac:chgData name="Гость" userId="777577acb23cf031" providerId="Windows Live" clId="Web-{598852CB-46F1-462F-B3EB-CF6E8EE24E3B}" dt="2018-12-15T08:44:24.004" v="481"/>
          <ac:cxnSpMkLst>
            <pc:docMk/>
            <pc:sldMk cId="1173743181" sldId="258"/>
            <ac:cxnSpMk id="18" creationId="{38FB9660-F42F-4313-BBC4-47C007FE484C}"/>
          </ac:cxnSpMkLst>
        </pc:cxnChg>
        <pc:cxnChg chg="add del">
          <ac:chgData name="Гость" userId="777577acb23cf031" providerId="Windows Live" clId="Web-{598852CB-46F1-462F-B3EB-CF6E8EE24E3B}" dt="2018-12-15T08:52:30.825" v="521"/>
          <ac:cxnSpMkLst>
            <pc:docMk/>
            <pc:sldMk cId="1173743181" sldId="258"/>
            <ac:cxnSpMk id="27" creationId="{FC18D930-0EEE-448F-ABF1-2AA3C83DA552}"/>
          </ac:cxnSpMkLst>
        </pc:cxnChg>
      </pc:sldChg>
    </pc:docChg>
  </pc:docChgLst>
  <pc:docChgLst>
    <pc:chgData name="Гость" userId="777577acb23cf031" providerId="Windows Live" clId="Web-{C5A791F2-6726-4263-A705-AD19EA7FE81D}"/>
    <pc:docChg chg="addSld delSld modSld sldOrd">
      <pc:chgData name="Гость" userId="777577acb23cf031" providerId="Windows Live" clId="Web-{C5A791F2-6726-4263-A705-AD19EA7FE81D}" dt="2018-12-15T10:18:02.186" v="68" actId="20577"/>
      <pc:docMkLst>
        <pc:docMk/>
      </pc:docMkLst>
      <pc:sldChg chg="ord">
        <pc:chgData name="Гость" userId="777577acb23cf031" providerId="Windows Live" clId="Web-{C5A791F2-6726-4263-A705-AD19EA7FE81D}" dt="2018-12-15T10:10:13.041" v="47"/>
        <pc:sldMkLst>
          <pc:docMk/>
          <pc:sldMk cId="2079859852" sldId="260"/>
        </pc:sldMkLst>
      </pc:sldChg>
      <pc:sldChg chg="delSp modSp del mod ord modShow">
        <pc:chgData name="Гость" userId="777577acb23cf031" providerId="Windows Live" clId="Web-{C5A791F2-6726-4263-A705-AD19EA7FE81D}" dt="2018-12-15T10:11:28.198" v="49"/>
        <pc:sldMkLst>
          <pc:docMk/>
          <pc:sldMk cId="1159314981" sldId="261"/>
        </pc:sldMkLst>
        <pc:spChg chg="mod">
          <ac:chgData name="Гость" userId="777577acb23cf031" providerId="Windows Live" clId="Web-{C5A791F2-6726-4263-A705-AD19EA7FE81D}" dt="2018-12-15T10:10:20.057" v="48" actId="1076"/>
          <ac:spMkLst>
            <pc:docMk/>
            <pc:sldMk cId="1159314981" sldId="261"/>
            <ac:spMk id="2" creationId="{53405CF4-857B-489A-9DCD-1385C0813137}"/>
          </ac:spMkLst>
        </pc:spChg>
        <pc:spChg chg="del mod">
          <ac:chgData name="Гость" userId="777577acb23cf031" providerId="Windows Live" clId="Web-{C5A791F2-6726-4263-A705-AD19EA7FE81D}" dt="2018-12-15T09:48:04.389" v="9"/>
          <ac:spMkLst>
            <pc:docMk/>
            <pc:sldMk cId="1159314981" sldId="261"/>
            <ac:spMk id="3" creationId="{4B7E5170-B3CF-4E87-B6F5-7AA2B2D63311}"/>
          </ac:spMkLst>
        </pc:spChg>
      </pc:sldChg>
      <pc:sldChg chg="addSp delSp modSp new mod setBg setClrOvrMap">
        <pc:chgData name="Гость" userId="777577acb23cf031" providerId="Windows Live" clId="Web-{C5A791F2-6726-4263-A705-AD19EA7FE81D}" dt="2018-12-15T10:18:02.186" v="67" actId="20577"/>
        <pc:sldMkLst>
          <pc:docMk/>
          <pc:sldMk cId="4268993891" sldId="261"/>
        </pc:sldMkLst>
        <pc:spChg chg="mod">
          <ac:chgData name="Гость" userId="777577acb23cf031" providerId="Windows Live" clId="Web-{C5A791F2-6726-4263-A705-AD19EA7FE81D}" dt="2018-12-15T10:18:02.186" v="67" actId="20577"/>
          <ac:spMkLst>
            <pc:docMk/>
            <pc:sldMk cId="4268993891" sldId="261"/>
            <ac:spMk id="2" creationId="{7776D4CD-639E-41EB-AC56-C9BE13E70ACD}"/>
          </ac:spMkLst>
        </pc:spChg>
        <pc:spChg chg="del">
          <ac:chgData name="Гость" userId="777577acb23cf031" providerId="Windows Live" clId="Web-{C5A791F2-6726-4263-A705-AD19EA7FE81D}" dt="2018-12-15T10:17:52.358" v="52"/>
          <ac:spMkLst>
            <pc:docMk/>
            <pc:sldMk cId="4268993891" sldId="261"/>
            <ac:spMk id="3" creationId="{743A2728-3097-455A-A321-EF8F4358941B}"/>
          </ac:spMkLst>
        </pc:spChg>
        <pc:spChg chg="add">
          <ac:chgData name="Гость" userId="777577acb23cf031" providerId="Windows Live" clId="Web-{C5A791F2-6726-4263-A705-AD19EA7FE81D}" dt="2018-12-15T10:17:52.358" v="52"/>
          <ac:spMkLst>
            <pc:docMk/>
            <pc:sldMk cId="4268993891" sldId="261"/>
            <ac:spMk id="8" creationId="{2A8AA5BC-4F7A-4226-8F99-6D824B226A97}"/>
          </ac:spMkLst>
        </pc:spChg>
        <pc:spChg chg="add">
          <ac:chgData name="Гость" userId="777577acb23cf031" providerId="Windows Live" clId="Web-{C5A791F2-6726-4263-A705-AD19EA7FE81D}" dt="2018-12-15T10:17:52.358" v="52"/>
          <ac:spMkLst>
            <pc:docMk/>
            <pc:sldMk cId="4268993891" sldId="261"/>
            <ac:spMk id="10" creationId="{3E5445C6-DD42-4979-86FF-03730E8C6DB0}"/>
          </ac:spMkLst>
        </pc:spChg>
        <pc:cxnChg chg="add">
          <ac:chgData name="Гость" userId="777577acb23cf031" providerId="Windows Live" clId="Web-{C5A791F2-6726-4263-A705-AD19EA7FE81D}" dt="2018-12-15T10:17:52.358" v="52"/>
          <ac:cxnSpMkLst>
            <pc:docMk/>
            <pc:sldMk cId="4268993891" sldId="261"/>
            <ac:cxnSpMk id="12" creationId="{45000665-DFC7-417E-8FD7-516A0F15C975}"/>
          </ac:cxnSpMkLst>
        </pc:cxnChg>
      </pc:sldChg>
    </pc:docChg>
  </pc:docChgLst>
  <pc:docChgLst>
    <pc:chgData name="Гость" userId="777577acb23cf031" providerId="Windows Live" clId="Web-{C746726A-6E46-4033-9FC7-8774AB181C8A}"/>
    <pc:docChg chg="addSld modSld">
      <pc:chgData name="Гость" userId="777577acb23cf031" providerId="Windows Live" clId="Web-{C746726A-6E46-4033-9FC7-8774AB181C8A}" dt="2018-12-15T09:39:12.349" v="763" actId="1076"/>
      <pc:docMkLst>
        <pc:docMk/>
      </pc:docMkLst>
      <pc:sldChg chg="modSp">
        <pc:chgData name="Гость" userId="777577acb23cf031" providerId="Windows Live" clId="Web-{C746726A-6E46-4033-9FC7-8774AB181C8A}" dt="2018-12-15T09:03:51.598" v="147" actId="20577"/>
        <pc:sldMkLst>
          <pc:docMk/>
          <pc:sldMk cId="3973439413" sldId="257"/>
        </pc:sldMkLst>
        <pc:spChg chg="mod">
          <ac:chgData name="Гость" userId="777577acb23cf031" providerId="Windows Live" clId="Web-{C746726A-6E46-4033-9FC7-8774AB181C8A}" dt="2018-12-15T09:03:51.598" v="147" actId="20577"/>
          <ac:spMkLst>
            <pc:docMk/>
            <pc:sldMk cId="3973439413" sldId="257"/>
            <ac:spMk id="3" creationId="{3EB894A1-56AD-42BA-9AB3-625CFF36CBEF}"/>
          </ac:spMkLst>
        </pc:spChg>
      </pc:sldChg>
      <pc:sldChg chg="addSp delSp modSp mod setBg setClrOvrMap delDesignElem chgLayout">
        <pc:chgData name="Гость" userId="777577acb23cf031" providerId="Windows Live" clId="Web-{C746726A-6E46-4033-9FC7-8774AB181C8A}" dt="2018-12-15T09:34:58.617" v="728" actId="20577"/>
        <pc:sldMkLst>
          <pc:docMk/>
          <pc:sldMk cId="1173743181" sldId="258"/>
        </pc:sldMkLst>
        <pc:spChg chg="mod ord">
          <ac:chgData name="Гость" userId="777577acb23cf031" providerId="Windows Live" clId="Web-{C746726A-6E46-4033-9FC7-8774AB181C8A}" dt="2018-12-15T09:34:39.882" v="723"/>
          <ac:spMkLst>
            <pc:docMk/>
            <pc:sldMk cId="1173743181" sldId="258"/>
            <ac:spMk id="2" creationId="{12D4E2AB-C812-45B4-ADF7-FC2D27BF58E0}"/>
          </ac:spMkLst>
        </pc:spChg>
        <pc:spChg chg="mod ord">
          <ac:chgData name="Гость" userId="777577acb23cf031" providerId="Windows Live" clId="Web-{C746726A-6E46-4033-9FC7-8774AB181C8A}" dt="2018-12-15T09:34:58.617" v="728" actId="20577"/>
          <ac:spMkLst>
            <pc:docMk/>
            <pc:sldMk cId="1173743181" sldId="258"/>
            <ac:spMk id="3" creationId="{3EB894A1-56AD-42BA-9AB3-625CFF36CBEF}"/>
          </ac:spMkLst>
        </pc:spChg>
        <pc:spChg chg="add del mod ord">
          <ac:chgData name="Гость" userId="777577acb23cf031" providerId="Windows Live" clId="Web-{C746726A-6E46-4033-9FC7-8774AB181C8A}" dt="2018-12-15T09:29:15.603" v="679"/>
          <ac:spMkLst>
            <pc:docMk/>
            <pc:sldMk cId="1173743181" sldId="258"/>
            <ac:spMk id="4" creationId="{F51DB40D-61A7-4CEC-A730-3E153DF0BB59}"/>
          </ac:spMkLst>
        </pc:spChg>
        <pc:spChg chg="add del mod ord">
          <ac:chgData name="Гость" userId="777577acb23cf031" providerId="Windows Live" clId="Web-{C746726A-6E46-4033-9FC7-8774AB181C8A}" dt="2018-12-15T09:30:18.900" v="689"/>
          <ac:spMkLst>
            <pc:docMk/>
            <pc:sldMk cId="1173743181" sldId="258"/>
            <ac:spMk id="5" creationId="{0342443D-0D89-4E13-8423-E9F66A205170}"/>
          </ac:spMkLst>
        </pc:spChg>
        <pc:spChg chg="add del">
          <ac:chgData name="Гость" userId="777577acb23cf031" providerId="Windows Live" clId="Web-{C746726A-6E46-4033-9FC7-8774AB181C8A}" dt="2018-12-15T09:32:35.055" v="711"/>
          <ac:spMkLst>
            <pc:docMk/>
            <pc:sldMk cId="1173743181" sldId="258"/>
            <ac:spMk id="20" creationId="{003713C1-2FB2-413B-BF91-3AE41726FB7A}"/>
          </ac:spMkLst>
        </pc:spChg>
        <pc:spChg chg="add del">
          <ac:chgData name="Гость" userId="777577acb23cf031" providerId="Windows Live" clId="Web-{C746726A-6E46-4033-9FC7-8774AB181C8A}" dt="2018-12-15T09:32:35.055" v="711"/>
          <ac:spMkLst>
            <pc:docMk/>
            <pc:sldMk cId="1173743181" sldId="258"/>
            <ac:spMk id="22" creationId="{90795B4D-5022-4A7F-A01D-8D880B7CDBE6}"/>
          </ac:spMkLst>
        </pc:spChg>
        <pc:spChg chg="add del">
          <ac:chgData name="Гость" userId="777577acb23cf031" providerId="Windows Live" clId="Web-{C746726A-6E46-4033-9FC7-8774AB181C8A}" dt="2018-12-15T09:32:35.055" v="711"/>
          <ac:spMkLst>
            <pc:docMk/>
            <pc:sldMk cId="1173743181" sldId="258"/>
            <ac:spMk id="24" creationId="{AFD19018-DE7C-4796-ADF2-AD2EB0FC0D9C}"/>
          </ac:spMkLst>
        </pc:spChg>
        <pc:spChg chg="add del">
          <ac:chgData name="Гость" userId="777577acb23cf031" providerId="Windows Live" clId="Web-{C746726A-6E46-4033-9FC7-8774AB181C8A}" dt="2018-12-15T09:32:35.055" v="711"/>
          <ac:spMkLst>
            <pc:docMk/>
            <pc:sldMk cId="1173743181" sldId="258"/>
            <ac:spMk id="26" creationId="{B1A0A2C2-4F85-44AF-8708-8DCA4B550CB8}"/>
          </ac:spMkLst>
        </pc:spChg>
        <pc:spChg chg="add del">
          <ac:chgData name="Гость" userId="777577acb23cf031" providerId="Windows Live" clId="Web-{C746726A-6E46-4033-9FC7-8774AB181C8A}" dt="2018-12-15T09:34:23.883" v="718"/>
          <ac:spMkLst>
            <pc:docMk/>
            <pc:sldMk cId="1173743181" sldId="258"/>
            <ac:spMk id="28" creationId="{EDBF517C-8524-444B-BA62-E3F7FA604D3C}"/>
          </ac:spMkLst>
        </pc:spChg>
        <pc:spChg chg="add del">
          <ac:chgData name="Гость" userId="777577acb23cf031" providerId="Windows Live" clId="Web-{C746726A-6E46-4033-9FC7-8774AB181C8A}" dt="2018-12-15T08:56:20.678" v="6"/>
          <ac:spMkLst>
            <pc:docMk/>
            <pc:sldMk cId="1173743181" sldId="258"/>
            <ac:spMk id="33" creationId="{E4B7C1DD-857C-4D03-AAB3-C5C95BD51A8F}"/>
          </ac:spMkLst>
        </pc:spChg>
        <pc:spChg chg="add del">
          <ac:chgData name="Гость" userId="777577acb23cf031" providerId="Windows Live" clId="Web-{C746726A-6E46-4033-9FC7-8774AB181C8A}" dt="2018-12-15T08:56:20.678" v="6"/>
          <ac:spMkLst>
            <pc:docMk/>
            <pc:sldMk cId="1173743181" sldId="258"/>
            <ac:spMk id="41" creationId="{003713C1-2FB2-413B-BF91-3AE41726FB7A}"/>
          </ac:spMkLst>
        </pc:spChg>
        <pc:spChg chg="add del">
          <ac:chgData name="Гость" userId="777577acb23cf031" providerId="Windows Live" clId="Web-{C746726A-6E46-4033-9FC7-8774AB181C8A}" dt="2018-12-15T08:56:20.678" v="6"/>
          <ac:spMkLst>
            <pc:docMk/>
            <pc:sldMk cId="1173743181" sldId="258"/>
            <ac:spMk id="43" creationId="{90795B4D-5022-4A7F-A01D-8D880B7CDBE6}"/>
          </ac:spMkLst>
        </pc:spChg>
        <pc:spChg chg="add del">
          <ac:chgData name="Гость" userId="777577acb23cf031" providerId="Windows Live" clId="Web-{C746726A-6E46-4033-9FC7-8774AB181C8A}" dt="2018-12-15T08:56:20.678" v="6"/>
          <ac:spMkLst>
            <pc:docMk/>
            <pc:sldMk cId="1173743181" sldId="258"/>
            <ac:spMk id="45" creationId="{AFD19018-DE7C-4796-ADF2-AD2EB0FC0D9C}"/>
          </ac:spMkLst>
        </pc:spChg>
        <pc:spChg chg="add del">
          <ac:chgData name="Гость" userId="777577acb23cf031" providerId="Windows Live" clId="Web-{C746726A-6E46-4033-9FC7-8774AB181C8A}" dt="2018-12-15T08:56:20.678" v="6"/>
          <ac:spMkLst>
            <pc:docMk/>
            <pc:sldMk cId="1173743181" sldId="258"/>
            <ac:spMk id="47" creationId="{B1A0A2C2-4F85-44AF-8708-8DCA4B550CB8}"/>
          </ac:spMkLst>
        </pc:spChg>
        <pc:spChg chg="add del">
          <ac:chgData name="Гость" userId="777577acb23cf031" providerId="Windows Live" clId="Web-{C746726A-6E46-4033-9FC7-8774AB181C8A}" dt="2018-12-15T09:34:23.883" v="718"/>
          <ac:spMkLst>
            <pc:docMk/>
            <pc:sldMk cId="1173743181" sldId="258"/>
            <ac:spMk id="48" creationId="{B072FA10-EF9D-4AEB-AB63-079C80F1938C}"/>
          </ac:spMkLst>
        </pc:spChg>
        <pc:spChg chg="add del">
          <ac:chgData name="Гость" userId="777577acb23cf031" providerId="Windows Live" clId="Web-{C746726A-6E46-4033-9FC7-8774AB181C8A}" dt="2018-12-15T08:56:06.491" v="3"/>
          <ac:spMkLst>
            <pc:docMk/>
            <pc:sldMk cId="1173743181" sldId="258"/>
            <ac:spMk id="49" creationId="{4841EA57-DEA6-4BE9-B11E-1FBCC76BE16E}"/>
          </ac:spMkLst>
        </pc:spChg>
        <pc:spChg chg="add del">
          <ac:chgData name="Гость" userId="777577acb23cf031" providerId="Windows Live" clId="Web-{C746726A-6E46-4033-9FC7-8774AB181C8A}" dt="2018-12-15T08:56:20.632" v="5"/>
          <ac:spMkLst>
            <pc:docMk/>
            <pc:sldMk cId="1173743181" sldId="258"/>
            <ac:spMk id="50" creationId="{799A8B4F-0FED-46C0-9186-5A8E116D8744}"/>
          </ac:spMkLst>
        </pc:spChg>
        <pc:spChg chg="add del">
          <ac:chgData name="Гость" userId="777577acb23cf031" providerId="Windows Live" clId="Web-{C746726A-6E46-4033-9FC7-8774AB181C8A}" dt="2018-12-15T08:55:56.913" v="1"/>
          <ac:spMkLst>
            <pc:docMk/>
            <pc:sldMk cId="1173743181" sldId="258"/>
            <ac:spMk id="52" creationId="{EC12C61A-9558-4DE5-AFDB-898358AFB4CA}"/>
          </ac:spMkLst>
        </pc:spChg>
        <pc:spChg chg="add del">
          <ac:chgData name="Гость" userId="777577acb23cf031" providerId="Windows Live" clId="Web-{C746726A-6E46-4033-9FC7-8774AB181C8A}" dt="2018-12-15T09:28:29.463" v="670"/>
          <ac:spMkLst>
            <pc:docMk/>
            <pc:sldMk cId="1173743181" sldId="258"/>
            <ac:spMk id="53" creationId="{1E2E0AFE-704B-4CB8-AB9D-D44727875966}"/>
          </ac:spMkLst>
        </pc:spChg>
        <pc:spChg chg="add del">
          <ac:chgData name="Гость" userId="777577acb23cf031" providerId="Windows Live" clId="Web-{C746726A-6E46-4033-9FC7-8774AB181C8A}" dt="2018-12-15T08:56:06.491" v="3"/>
          <ac:spMkLst>
            <pc:docMk/>
            <pc:sldMk cId="1173743181" sldId="258"/>
            <ac:spMk id="54" creationId="{A26922E4-CEB0-4BFE-BAD1-403E6A417D06}"/>
          </ac:spMkLst>
        </pc:spChg>
        <pc:spChg chg="add del">
          <ac:chgData name="Гость" userId="777577acb23cf031" providerId="Windows Live" clId="Web-{C746726A-6E46-4033-9FC7-8774AB181C8A}" dt="2018-12-15T09:28:54.557" v="673"/>
          <ac:spMkLst>
            <pc:docMk/>
            <pc:sldMk cId="1173743181" sldId="258"/>
            <ac:spMk id="55" creationId="{003713C1-2FB2-413B-BF91-3AE41726FB7A}"/>
          </ac:spMkLst>
        </pc:spChg>
        <pc:spChg chg="add del">
          <ac:chgData name="Гость" userId="777577acb23cf031" providerId="Windows Live" clId="Web-{C746726A-6E46-4033-9FC7-8774AB181C8A}" dt="2018-12-15T08:56:20.632" v="5"/>
          <ac:spMkLst>
            <pc:docMk/>
            <pc:sldMk cId="1173743181" sldId="258"/>
            <ac:spMk id="56" creationId="{38A69B74-22E3-47CC-823F-18BE7930C814}"/>
          </ac:spMkLst>
        </pc:spChg>
        <pc:spChg chg="add del">
          <ac:chgData name="Гость" userId="777577acb23cf031" providerId="Windows Live" clId="Web-{C746726A-6E46-4033-9FC7-8774AB181C8A}" dt="2018-12-15T09:28:54.557" v="673"/>
          <ac:spMkLst>
            <pc:docMk/>
            <pc:sldMk cId="1173743181" sldId="258"/>
            <ac:spMk id="57" creationId="{90795B4D-5022-4A7F-A01D-8D880B7CDBE6}"/>
          </ac:spMkLst>
        </pc:spChg>
        <pc:spChg chg="add del">
          <ac:chgData name="Гость" userId="777577acb23cf031" providerId="Windows Live" clId="Web-{C746726A-6E46-4033-9FC7-8774AB181C8A}" dt="2018-12-15T08:56:20.632" v="5"/>
          <ac:spMkLst>
            <pc:docMk/>
            <pc:sldMk cId="1173743181" sldId="258"/>
            <ac:spMk id="58" creationId="{1778637B-5DB8-4A75-B2E6-FC2B1BB9A7DB}"/>
          </ac:spMkLst>
        </pc:spChg>
        <pc:spChg chg="add del">
          <ac:chgData name="Гость" userId="777577acb23cf031" providerId="Windows Live" clId="Web-{C746726A-6E46-4033-9FC7-8774AB181C8A}" dt="2018-12-15T09:34:39.882" v="723"/>
          <ac:spMkLst>
            <pc:docMk/>
            <pc:sldMk cId="1173743181" sldId="258"/>
            <ac:spMk id="59" creationId="{B1A0A2C2-4F85-44AF-8708-8DCA4B550CB8}"/>
          </ac:spMkLst>
        </pc:spChg>
        <pc:spChg chg="add del">
          <ac:chgData name="Гость" userId="777577acb23cf031" providerId="Windows Live" clId="Web-{C746726A-6E46-4033-9FC7-8774AB181C8A}" dt="2018-12-15T08:56:20.632" v="5"/>
          <ac:spMkLst>
            <pc:docMk/>
            <pc:sldMk cId="1173743181" sldId="258"/>
            <ac:spMk id="60" creationId="{0035A30C-45F3-4EFB-B2E8-6E2A11843D39}"/>
          </ac:spMkLst>
        </pc:spChg>
        <pc:spChg chg="add del">
          <ac:chgData name="Гость" userId="777577acb23cf031" providerId="Windows Live" clId="Web-{C746726A-6E46-4033-9FC7-8774AB181C8A}" dt="2018-12-15T09:34:39.882" v="723"/>
          <ac:spMkLst>
            <pc:docMk/>
            <pc:sldMk cId="1173743181" sldId="258"/>
            <ac:spMk id="61" creationId="{003713C1-2FB2-413B-BF91-3AE41726FB7A}"/>
          </ac:spMkLst>
        </pc:spChg>
        <pc:spChg chg="add del">
          <ac:chgData name="Гость" userId="777577acb23cf031" providerId="Windows Live" clId="Web-{C746726A-6E46-4033-9FC7-8774AB181C8A}" dt="2018-12-15T09:28:54.557" v="673"/>
          <ac:spMkLst>
            <pc:docMk/>
            <pc:sldMk cId="1173743181" sldId="258"/>
            <ac:spMk id="62" creationId="{AFD19018-DE7C-4796-ADF2-AD2EB0FC0D9C}"/>
          </ac:spMkLst>
        </pc:spChg>
        <pc:spChg chg="add del">
          <ac:chgData name="Гость" userId="777577acb23cf031" providerId="Windows Live" clId="Web-{C746726A-6E46-4033-9FC7-8774AB181C8A}" dt="2018-12-15T09:34:39.882" v="723"/>
          <ac:spMkLst>
            <pc:docMk/>
            <pc:sldMk cId="1173743181" sldId="258"/>
            <ac:spMk id="63" creationId="{90795B4D-5022-4A7F-A01D-8D880B7CDBE6}"/>
          </ac:spMkLst>
        </pc:spChg>
        <pc:spChg chg="add del">
          <ac:chgData name="Гость" userId="777577acb23cf031" providerId="Windows Live" clId="Web-{C746726A-6E46-4033-9FC7-8774AB181C8A}" dt="2018-12-15T09:28:54.557" v="673"/>
          <ac:spMkLst>
            <pc:docMk/>
            <pc:sldMk cId="1173743181" sldId="258"/>
            <ac:spMk id="64" creationId="{B1A0A2C2-4F85-44AF-8708-8DCA4B550CB8}"/>
          </ac:spMkLst>
        </pc:spChg>
        <pc:spChg chg="add del">
          <ac:chgData name="Гость" userId="777577acb23cf031" providerId="Windows Live" clId="Web-{C746726A-6E46-4033-9FC7-8774AB181C8A}" dt="2018-12-15T09:34:39.882" v="723"/>
          <ac:spMkLst>
            <pc:docMk/>
            <pc:sldMk cId="1173743181" sldId="258"/>
            <ac:spMk id="65" creationId="{AFD19018-DE7C-4796-ADF2-AD2EB0FC0D9C}"/>
          </ac:spMkLst>
        </pc:spChg>
        <pc:spChg chg="add">
          <ac:chgData name="Гость" userId="777577acb23cf031" providerId="Windows Live" clId="Web-{C746726A-6E46-4033-9FC7-8774AB181C8A}" dt="2018-12-15T09:34:39.882" v="723"/>
          <ac:spMkLst>
            <pc:docMk/>
            <pc:sldMk cId="1173743181" sldId="258"/>
            <ac:spMk id="70" creationId="{1E2E0AFE-704B-4CB8-AB9D-D44727875966}"/>
          </ac:spMkLst>
        </pc:spChg>
        <pc:picChg chg="add mod">
          <ac:chgData name="Гость" userId="777577acb23cf031" providerId="Windows Live" clId="Web-{C746726A-6E46-4033-9FC7-8774AB181C8A}" dt="2018-12-15T09:34:45.602" v="725" actId="14100"/>
          <ac:picMkLst>
            <pc:docMk/>
            <pc:sldMk cId="1173743181" sldId="258"/>
            <ac:picMk id="6" creationId="{118FC661-726D-4F5B-9B1C-D674FCB18B96}"/>
          </ac:picMkLst>
        </pc:picChg>
        <pc:picChg chg="mod ord">
          <ac:chgData name="Гость" userId="777577acb23cf031" providerId="Windows Live" clId="Web-{C746726A-6E46-4033-9FC7-8774AB181C8A}" dt="2018-12-15T09:34:39.882" v="723"/>
          <ac:picMkLst>
            <pc:docMk/>
            <pc:sldMk cId="1173743181" sldId="258"/>
            <ac:picMk id="11" creationId="{DEB9075D-3C96-4B2C-8DF7-260689A5D61F}"/>
          </ac:picMkLst>
        </pc:picChg>
        <pc:picChg chg="mod ord">
          <ac:chgData name="Гость" userId="777577acb23cf031" providerId="Windows Live" clId="Web-{C746726A-6E46-4033-9FC7-8774AB181C8A}" dt="2018-12-15T09:34:39.882" v="723"/>
          <ac:picMkLst>
            <pc:docMk/>
            <pc:sldMk cId="1173743181" sldId="258"/>
            <ac:picMk id="13" creationId="{C66EFE6B-9CA9-4AA2-B4A8-03A1B052A0F8}"/>
          </ac:picMkLst>
        </pc:picChg>
        <pc:picChg chg="del mod ord">
          <ac:chgData name="Гость" userId="777577acb23cf031" providerId="Windows Live" clId="Web-{C746726A-6E46-4033-9FC7-8774AB181C8A}" dt="2018-12-15T09:33:57.539" v="714"/>
          <ac:picMkLst>
            <pc:docMk/>
            <pc:sldMk cId="1173743181" sldId="258"/>
            <ac:picMk id="15" creationId="{5F12278E-A47A-45AF-A60D-66E268C355BE}"/>
          </ac:picMkLst>
        </pc:picChg>
        <pc:picChg chg="add del">
          <ac:chgData name="Гость" userId="777577acb23cf031" providerId="Windows Live" clId="Web-{C746726A-6E46-4033-9FC7-8774AB181C8A}" dt="2018-12-15T08:56:20.632" v="5"/>
          <ac:picMkLst>
            <pc:docMk/>
            <pc:sldMk cId="1173743181" sldId="258"/>
            <ac:picMk id="51" creationId="{DA6861EE-7660-46C9-80BD-173B8F7454B8}"/>
          </ac:picMkLst>
        </pc:picChg>
      </pc:sldChg>
      <pc:sldChg chg="addSp delSp modSp add mod replId setBg setClrOvrMap">
        <pc:chgData name="Гость" userId="777577acb23cf031" providerId="Windows Live" clId="Web-{C746726A-6E46-4033-9FC7-8774AB181C8A}" dt="2018-12-15T09:28:07.947" v="668" actId="20577"/>
        <pc:sldMkLst>
          <pc:docMk/>
          <pc:sldMk cId="3202113232" sldId="259"/>
        </pc:sldMkLst>
        <pc:spChg chg="mod ord">
          <ac:chgData name="Гость" userId="777577acb23cf031" providerId="Windows Live" clId="Web-{C746726A-6E46-4033-9FC7-8774AB181C8A}" dt="2018-12-15T09:27:57.479" v="665"/>
          <ac:spMkLst>
            <pc:docMk/>
            <pc:sldMk cId="3202113232" sldId="259"/>
            <ac:spMk id="2" creationId="{12D4E2AB-C812-45B4-ADF7-FC2D27BF58E0}"/>
          </ac:spMkLst>
        </pc:spChg>
        <pc:spChg chg="mod ord">
          <ac:chgData name="Гость" userId="777577acb23cf031" providerId="Windows Live" clId="Web-{C746726A-6E46-4033-9FC7-8774AB181C8A}" dt="2018-12-15T09:28:07.947" v="668" actId="20577"/>
          <ac:spMkLst>
            <pc:docMk/>
            <pc:sldMk cId="3202113232" sldId="259"/>
            <ac:spMk id="3" creationId="{3EB894A1-56AD-42BA-9AB3-625CFF36CBEF}"/>
          </ac:spMkLst>
        </pc:spChg>
        <pc:spChg chg="add del">
          <ac:chgData name="Гость" userId="777577acb23cf031" providerId="Windows Live" clId="Web-{C746726A-6E46-4033-9FC7-8774AB181C8A}" dt="2018-12-15T09:19:10.310" v="399"/>
          <ac:spMkLst>
            <pc:docMk/>
            <pc:sldMk cId="3202113232" sldId="259"/>
            <ac:spMk id="53" creationId="{1E2E0AFE-704B-4CB8-AB9D-D44727875966}"/>
          </ac:spMkLst>
        </pc:spChg>
        <pc:spChg chg="add del">
          <ac:chgData name="Гость" userId="777577acb23cf031" providerId="Windows Live" clId="Web-{C746726A-6E46-4033-9FC7-8774AB181C8A}" dt="2018-12-15T09:19:10.248" v="398"/>
          <ac:spMkLst>
            <pc:docMk/>
            <pc:sldMk cId="3202113232" sldId="259"/>
            <ac:spMk id="55" creationId="{A0BF428C-DA8B-4D99-9930-18F7F91D873D}"/>
          </ac:spMkLst>
        </pc:spChg>
        <pc:spChg chg="add del">
          <ac:chgData name="Гость" userId="777577acb23cf031" providerId="Windows Live" clId="Web-{C746726A-6E46-4033-9FC7-8774AB181C8A}" dt="2018-12-15T09:19:10.248" v="398"/>
          <ac:spMkLst>
            <pc:docMk/>
            <pc:sldMk cId="3202113232" sldId="259"/>
            <ac:spMk id="56" creationId="{A03E2379-8871-408A-95CE-7AAE8FA53AE5}"/>
          </ac:spMkLst>
        </pc:spChg>
        <pc:spChg chg="add del">
          <ac:chgData name="Гость" userId="777577acb23cf031" providerId="Windows Live" clId="Web-{C746726A-6E46-4033-9FC7-8774AB181C8A}" dt="2018-12-15T09:27:57.479" v="665"/>
          <ac:spMkLst>
            <pc:docMk/>
            <pc:sldMk cId="3202113232" sldId="259"/>
            <ac:spMk id="57" creationId="{E02F3C71-C981-4614-98EA-D6C494F8091E}"/>
          </ac:spMkLst>
        </pc:spChg>
        <pc:spChg chg="add del">
          <ac:chgData name="Гость" userId="777577acb23cf031" providerId="Windows Live" clId="Web-{C746726A-6E46-4033-9FC7-8774AB181C8A}" dt="2018-12-15T09:18:51.935" v="396"/>
          <ac:spMkLst>
            <pc:docMk/>
            <pc:sldMk cId="3202113232" sldId="259"/>
            <ac:spMk id="58" creationId="{EB181E26-89C4-4A14-92DE-0F4C4B0E9484}"/>
          </ac:spMkLst>
        </pc:spChg>
        <pc:spChg chg="add del">
          <ac:chgData name="Гость" userId="777577acb23cf031" providerId="Windows Live" clId="Web-{C746726A-6E46-4033-9FC7-8774AB181C8A}" dt="2018-12-15T09:18:51.935" v="396"/>
          <ac:spMkLst>
            <pc:docMk/>
            <pc:sldMk cId="3202113232" sldId="259"/>
            <ac:spMk id="60" creationId="{13958066-7CBD-4B89-8F46-614C4F28BCF9}"/>
          </ac:spMkLst>
        </pc:spChg>
        <pc:spChg chg="add">
          <ac:chgData name="Гость" userId="777577acb23cf031" providerId="Windows Live" clId="Web-{C746726A-6E46-4033-9FC7-8774AB181C8A}" dt="2018-12-15T09:27:57.479" v="665"/>
          <ac:spMkLst>
            <pc:docMk/>
            <pc:sldMk cId="3202113232" sldId="259"/>
            <ac:spMk id="62" creationId="{A0BF428C-DA8B-4D99-9930-18F7F91D873D}"/>
          </ac:spMkLst>
        </pc:spChg>
        <pc:spChg chg="add">
          <ac:chgData name="Гость" userId="777577acb23cf031" providerId="Windows Live" clId="Web-{C746726A-6E46-4033-9FC7-8774AB181C8A}" dt="2018-12-15T09:27:57.479" v="665"/>
          <ac:spMkLst>
            <pc:docMk/>
            <pc:sldMk cId="3202113232" sldId="259"/>
            <ac:spMk id="64" creationId="{A03E2379-8871-408A-95CE-7AAE8FA53AE5}"/>
          </ac:spMkLst>
        </pc:spChg>
        <pc:picChg chg="add mod ord">
          <ac:chgData name="Гость" userId="777577acb23cf031" providerId="Windows Live" clId="Web-{C746726A-6E46-4033-9FC7-8774AB181C8A}" dt="2018-12-15T09:27:57.479" v="665"/>
          <ac:picMkLst>
            <pc:docMk/>
            <pc:sldMk cId="3202113232" sldId="259"/>
            <ac:picMk id="4" creationId="{C08939A1-D111-4CDC-8766-CDA93361DE16}"/>
          </ac:picMkLst>
        </pc:picChg>
        <pc:picChg chg="add mod">
          <ac:chgData name="Гость" userId="777577acb23cf031" providerId="Windows Live" clId="Web-{C746726A-6E46-4033-9FC7-8774AB181C8A}" dt="2018-12-15T09:27:57.479" v="665"/>
          <ac:picMkLst>
            <pc:docMk/>
            <pc:sldMk cId="3202113232" sldId="259"/>
            <ac:picMk id="6" creationId="{1FD2505E-8E15-4239-A556-2C359D09BB05}"/>
          </ac:picMkLst>
        </pc:picChg>
        <pc:picChg chg="add del mod">
          <ac:chgData name="Гость" userId="777577acb23cf031" providerId="Windows Live" clId="Web-{C746726A-6E46-4033-9FC7-8774AB181C8A}" dt="2018-12-15T09:16:32.874" v="382"/>
          <ac:picMkLst>
            <pc:docMk/>
            <pc:sldMk cId="3202113232" sldId="259"/>
            <ac:picMk id="8" creationId="{89BA7CF2-A4E1-487E-85DD-F627A34C654B}"/>
          </ac:picMkLst>
        </pc:picChg>
        <pc:picChg chg="add del mod">
          <ac:chgData name="Гость" userId="777577acb23cf031" providerId="Windows Live" clId="Web-{C746726A-6E46-4033-9FC7-8774AB181C8A}" dt="2018-12-15T09:18:12.248" v="390"/>
          <ac:picMkLst>
            <pc:docMk/>
            <pc:sldMk cId="3202113232" sldId="259"/>
            <ac:picMk id="10" creationId="{B1FFFDE7-90A2-464A-8526-34FBA6482C34}"/>
          </ac:picMkLst>
        </pc:picChg>
        <pc:picChg chg="del">
          <ac:chgData name="Гость" userId="777577acb23cf031" providerId="Windows Live" clId="Web-{C746726A-6E46-4033-9FC7-8774AB181C8A}" dt="2018-12-15T09:01:06.380" v="29"/>
          <ac:picMkLst>
            <pc:docMk/>
            <pc:sldMk cId="3202113232" sldId="259"/>
            <ac:picMk id="11" creationId="{DEB9075D-3C96-4B2C-8DF7-260689A5D61F}"/>
          </ac:picMkLst>
        </pc:picChg>
        <pc:picChg chg="del">
          <ac:chgData name="Гость" userId="777577acb23cf031" providerId="Windows Live" clId="Web-{C746726A-6E46-4033-9FC7-8774AB181C8A}" dt="2018-12-15T09:01:04.442" v="28"/>
          <ac:picMkLst>
            <pc:docMk/>
            <pc:sldMk cId="3202113232" sldId="259"/>
            <ac:picMk id="13" creationId="{C66EFE6B-9CA9-4AA2-B4A8-03A1B052A0F8}"/>
          </ac:picMkLst>
        </pc:picChg>
        <pc:picChg chg="del">
          <ac:chgData name="Гость" userId="777577acb23cf031" providerId="Windows Live" clId="Web-{C746726A-6E46-4033-9FC7-8774AB181C8A}" dt="2018-12-15T09:01:02.598" v="27"/>
          <ac:picMkLst>
            <pc:docMk/>
            <pc:sldMk cId="3202113232" sldId="259"/>
            <ac:picMk id="15" creationId="{5F12278E-A47A-45AF-A60D-66E268C355BE}"/>
          </ac:picMkLst>
        </pc:picChg>
      </pc:sldChg>
      <pc:sldChg chg="addSp delSp modSp add replId">
        <pc:chgData name="Гость" userId="777577acb23cf031" providerId="Windows Live" clId="Web-{C746726A-6E46-4033-9FC7-8774AB181C8A}" dt="2018-12-15T09:27:11.370" v="643" actId="20577"/>
        <pc:sldMkLst>
          <pc:docMk/>
          <pc:sldMk cId="2079859852" sldId="260"/>
        </pc:sldMkLst>
        <pc:spChg chg="mod">
          <ac:chgData name="Гость" userId="777577acb23cf031" providerId="Windows Live" clId="Web-{C746726A-6E46-4033-9FC7-8774AB181C8A}" dt="2018-12-15T09:26:51.964" v="634"/>
          <ac:spMkLst>
            <pc:docMk/>
            <pc:sldMk cId="2079859852" sldId="260"/>
            <ac:spMk id="2" creationId="{12D4E2AB-C812-45B4-ADF7-FC2D27BF58E0}"/>
          </ac:spMkLst>
        </pc:spChg>
        <pc:spChg chg="mod ord">
          <ac:chgData name="Гость" userId="777577acb23cf031" providerId="Windows Live" clId="Web-{C746726A-6E46-4033-9FC7-8774AB181C8A}" dt="2018-12-15T09:27:11.370" v="643" actId="20577"/>
          <ac:spMkLst>
            <pc:docMk/>
            <pc:sldMk cId="2079859852" sldId="260"/>
            <ac:spMk id="3" creationId="{3EB894A1-56AD-42BA-9AB3-625CFF36CBEF}"/>
          </ac:spMkLst>
        </pc:spChg>
        <pc:spChg chg="add del">
          <ac:chgData name="Гость" userId="777577acb23cf031" providerId="Windows Live" clId="Web-{C746726A-6E46-4033-9FC7-8774AB181C8A}" dt="2018-12-15T09:26:51.964" v="634"/>
          <ac:spMkLst>
            <pc:docMk/>
            <pc:sldMk cId="2079859852" sldId="260"/>
            <ac:spMk id="57" creationId="{E02F3C71-C981-4614-98EA-D6C494F8091E}"/>
          </ac:spMkLst>
        </pc:spChg>
        <pc:spChg chg="add del">
          <ac:chgData name="Гость" userId="777577acb23cf031" providerId="Windows Live" clId="Web-{C746726A-6E46-4033-9FC7-8774AB181C8A}" dt="2018-12-15T09:26:45.307" v="631"/>
          <ac:spMkLst>
            <pc:docMk/>
            <pc:sldMk cId="2079859852" sldId="260"/>
            <ac:spMk id="59" creationId="{73DE2CFE-42F2-48F0-8706-5264E012B10C}"/>
          </ac:spMkLst>
        </pc:spChg>
        <pc:spChg chg="add del">
          <ac:chgData name="Гость" userId="777577acb23cf031" providerId="Windows Live" clId="Web-{C746726A-6E46-4033-9FC7-8774AB181C8A}" dt="2018-12-15T09:26:51.901" v="633"/>
          <ac:spMkLst>
            <pc:docMk/>
            <pc:sldMk cId="2079859852" sldId="260"/>
            <ac:spMk id="60" creationId="{4038CB10-1F5C-4D54-9DF7-12586DE5B007}"/>
          </ac:spMkLst>
        </pc:spChg>
        <pc:spChg chg="add">
          <ac:chgData name="Гость" userId="777577acb23cf031" providerId="Windows Live" clId="Web-{C746726A-6E46-4033-9FC7-8774AB181C8A}" dt="2018-12-15T09:26:51.964" v="634"/>
          <ac:spMkLst>
            <pc:docMk/>
            <pc:sldMk cId="2079859852" sldId="260"/>
            <ac:spMk id="61" creationId="{867D4867-5BA7-4462-B2F6-A23F4A622AA7}"/>
          </ac:spMkLst>
        </pc:spChg>
        <pc:spChg chg="add del">
          <ac:chgData name="Гость" userId="777577acb23cf031" providerId="Windows Live" clId="Web-{C746726A-6E46-4033-9FC7-8774AB181C8A}" dt="2018-12-15T09:26:38.636" v="629"/>
          <ac:spMkLst>
            <pc:docMk/>
            <pc:sldMk cId="2079859852" sldId="260"/>
            <ac:spMk id="62" creationId="{B8D412AD-9CF4-4510-97DC-34D6CC830887}"/>
          </ac:spMkLst>
        </pc:spChg>
        <pc:spChg chg="add del">
          <ac:chgData name="Гость" userId="777577acb23cf031" providerId="Windows Live" clId="Web-{C746726A-6E46-4033-9FC7-8774AB181C8A}" dt="2018-12-15T09:26:51.901" v="633"/>
          <ac:spMkLst>
            <pc:docMk/>
            <pc:sldMk cId="2079859852" sldId="260"/>
            <ac:spMk id="64" creationId="{73ED6512-6858-4552-B699-9A97FE9A4EA2}"/>
          </ac:spMkLst>
        </pc:spChg>
        <pc:picChg chg="del">
          <ac:chgData name="Гость" userId="777577acb23cf031" providerId="Windows Live" clId="Web-{C746726A-6E46-4033-9FC7-8774AB181C8A}" dt="2018-12-15T09:25:58.839" v="621"/>
          <ac:picMkLst>
            <pc:docMk/>
            <pc:sldMk cId="2079859852" sldId="260"/>
            <ac:picMk id="4" creationId="{C08939A1-D111-4CDC-8766-CDA93361DE16}"/>
          </ac:picMkLst>
        </pc:picChg>
        <pc:picChg chg="add mod">
          <ac:chgData name="Гость" userId="777577acb23cf031" providerId="Windows Live" clId="Web-{C746726A-6E46-4033-9FC7-8774AB181C8A}" dt="2018-12-15T09:26:59.135" v="636" actId="14100"/>
          <ac:picMkLst>
            <pc:docMk/>
            <pc:sldMk cId="2079859852" sldId="260"/>
            <ac:picMk id="5" creationId="{E8FBC57E-E145-4407-87FD-51975FEB803E}"/>
          </ac:picMkLst>
        </pc:picChg>
        <pc:picChg chg="del">
          <ac:chgData name="Гость" userId="777577acb23cf031" providerId="Windows Live" clId="Web-{C746726A-6E46-4033-9FC7-8774AB181C8A}" dt="2018-12-15T09:25:57.261" v="620"/>
          <ac:picMkLst>
            <pc:docMk/>
            <pc:sldMk cId="2079859852" sldId="260"/>
            <ac:picMk id="6" creationId="{1FD2505E-8E15-4239-A556-2C359D09BB05}"/>
          </ac:picMkLst>
        </pc:picChg>
      </pc:sldChg>
      <pc:sldChg chg="modSp new mod modTransition setBg">
        <pc:chgData name="Гость" userId="777577acb23cf031" providerId="Windows Live" clId="Web-{C746726A-6E46-4033-9FC7-8774AB181C8A}" dt="2018-12-15T09:39:12.349" v="763" actId="1076"/>
        <pc:sldMkLst>
          <pc:docMk/>
          <pc:sldMk cId="1159314981" sldId="261"/>
        </pc:sldMkLst>
        <pc:spChg chg="mod">
          <ac:chgData name="Гость" userId="777577acb23cf031" providerId="Windows Live" clId="Web-{C746726A-6E46-4033-9FC7-8774AB181C8A}" dt="2018-12-15T09:39:12.349" v="763" actId="1076"/>
          <ac:spMkLst>
            <pc:docMk/>
            <pc:sldMk cId="1159314981" sldId="261"/>
            <ac:spMk id="2" creationId="{53405CF4-857B-489A-9DCD-1385C0813137}"/>
          </ac:spMkLst>
        </pc:spChg>
        <pc:spChg chg="mod">
          <ac:chgData name="Гость" userId="777577acb23cf031" providerId="Windows Live" clId="Web-{C746726A-6E46-4033-9FC7-8774AB181C8A}" dt="2018-12-15T09:37:27.881" v="754" actId="1076"/>
          <ac:spMkLst>
            <pc:docMk/>
            <pc:sldMk cId="1159314981" sldId="261"/>
            <ac:spMk id="3" creationId="{4B7E5170-B3CF-4E87-B6F5-7AA2B2D633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ru-RU" sz="5800">
                <a:latin typeface="Cambria"/>
                <a:ea typeface="Cambria"/>
                <a:cs typeface="Calibri Light"/>
              </a:rPr>
              <a:t>Проектная</a:t>
            </a:r>
            <a:r>
              <a:rPr lang="ru-RU" sz="5800">
                <a:latin typeface="Cambria"/>
                <a:ea typeface="Cambria"/>
                <a:cs typeface="+mj-lt"/>
              </a:rPr>
              <a:t> </a:t>
            </a:r>
            <a:r>
              <a:rPr lang="ru-RU" sz="5800">
                <a:latin typeface="Cambria"/>
                <a:ea typeface="Cambria"/>
                <a:cs typeface="Times New Roman"/>
              </a:rPr>
              <a:t>работа</a:t>
            </a:r>
            <a:br>
              <a:rPr lang="ru-RU" sz="5800">
                <a:latin typeface="Cambria"/>
                <a:ea typeface="Cambria"/>
                <a:cs typeface="Times New Roman"/>
              </a:rPr>
            </a:br>
            <a:r>
              <a:rPr lang="ru-RU" sz="5800">
                <a:latin typeface="Cambria"/>
                <a:ea typeface="Cambria"/>
                <a:cs typeface="Times New Roman"/>
              </a:rPr>
              <a:t>PyQt</a:t>
            </a:r>
            <a:br>
              <a:rPr lang="ru-RU" sz="5800">
                <a:latin typeface="Cambria"/>
                <a:ea typeface="Cambria"/>
                <a:cs typeface="Times New Roman"/>
              </a:rPr>
            </a:br>
            <a:endParaRPr lang="ru-RU" sz="5800">
              <a:latin typeface="Cambria"/>
              <a:ea typeface="Cambria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cs typeface="Calibri"/>
              </a:rPr>
              <a:t>Подготовил Новичков Егор</a:t>
            </a:r>
            <a:endParaRPr lang="ru-RU" sz="3200" dirty="0"/>
          </a:p>
        </p:txBody>
      </p:sp>
      <p:cxnSp>
        <p:nvCxnSpPr>
          <p:cNvPr id="21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4E2AB-C812-45B4-ADF7-FC2D27B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Что это, и с чем его едят.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894A1-56AD-42BA-9AB3-625CFF36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en-US" sz="2000" dirty="0" err="1">
                <a:solidFill>
                  <a:srgbClr val="FFFFFF"/>
                </a:solidFill>
              </a:rPr>
              <a:t>моём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проекте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я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воссоздал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многим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знакомый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Paint.</a:t>
            </a:r>
            <a:endParaRPr lang="ru-RU" dirty="0"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  <a:cs typeface="Calibri"/>
              </a:rPr>
              <a:t>И </a:t>
            </a:r>
            <a:r>
              <a:rPr lang="en-US" sz="2000" dirty="0" err="1">
                <a:solidFill>
                  <a:srgbClr val="FFFFFF"/>
                </a:solidFill>
                <a:cs typeface="Calibri"/>
              </a:rPr>
              <a:t>имя</a:t>
            </a:r>
            <a:r>
              <a:rPr lang="en-US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cs typeface="Calibri"/>
              </a:rPr>
              <a:t>ему</a:t>
            </a:r>
            <a:r>
              <a:rPr lang="en-US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cs typeface="Calibri"/>
              </a:rPr>
              <a:t>Shmaint</a:t>
            </a:r>
            <a:r>
              <a:rPr lang="en-US" sz="2000" dirty="0">
                <a:solidFill>
                  <a:srgbClr val="FFFFFF"/>
                </a:solidFill>
                <a:cs typeface="Calibri"/>
              </a:rPr>
              <a:t>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C82E791-829D-4A44-926D-BFE69151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74457"/>
            <a:ext cx="6553545" cy="53170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343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E2E0AFE-704B-4CB8-AB9D-D447278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4E2AB-C812-45B4-ADF7-FC2D27B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noProof="1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894A1-56AD-42BA-9AB3-625CFF36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515" y="2121762"/>
            <a:ext cx="4911827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400" dirty="0" err="1"/>
              <a:t>Программа</a:t>
            </a:r>
            <a:r>
              <a:rPr lang="en-US" sz="2400" dirty="0"/>
              <a:t> </a:t>
            </a:r>
            <a:r>
              <a:rPr lang="en-US" sz="2400" dirty="0" err="1"/>
              <a:t>позволяет</a:t>
            </a:r>
            <a:endParaRPr lang="ru-RU" dirty="0" err="1"/>
          </a:p>
          <a:p>
            <a:pPr marL="0"/>
            <a:r>
              <a:rPr lang="en-US" sz="2400" dirty="0" err="1"/>
              <a:t>рисовать</a:t>
            </a:r>
            <a:r>
              <a:rPr lang="en-US" sz="2400" dirty="0"/>
              <a:t> с </a:t>
            </a:r>
            <a:r>
              <a:rPr lang="en-US" sz="2400" dirty="0" err="1"/>
              <a:t>помощью</a:t>
            </a:r>
            <a:r>
              <a:rPr lang="en-US" sz="2400" dirty="0"/>
              <a:t> </a:t>
            </a:r>
            <a:r>
              <a:rPr lang="en-US" sz="2400" dirty="0" err="1"/>
              <a:t>мыши</a:t>
            </a:r>
            <a:r>
              <a:rPr lang="en-US" sz="2400" dirty="0"/>
              <a:t>.</a:t>
            </a:r>
            <a:endParaRPr lang="en-US" sz="2400" dirty="0">
              <a:cs typeface="Calibri"/>
            </a:endParaRPr>
          </a:p>
          <a:p>
            <a:pPr marL="0"/>
            <a:endParaRPr lang="en-US" sz="2400">
              <a:cs typeface="Calibri"/>
            </a:endParaRPr>
          </a:p>
          <a:p>
            <a:pPr marL="0"/>
            <a:r>
              <a:rPr lang="en-US" sz="2400" dirty="0" err="1"/>
              <a:t>Рисование</a:t>
            </a:r>
            <a:r>
              <a:rPr lang="en-US" sz="2400" dirty="0"/>
              <a:t> </a:t>
            </a:r>
            <a:r>
              <a:rPr lang="en-US" sz="2400" dirty="0" err="1"/>
              <a:t>реализовано</a:t>
            </a:r>
            <a:r>
              <a:rPr lang="en-US" sz="2400" dirty="0"/>
              <a:t> с </a:t>
            </a:r>
            <a:r>
              <a:rPr lang="en-US" sz="2400" dirty="0" err="1"/>
              <a:t>помощью</a:t>
            </a:r>
            <a:r>
              <a:rPr lang="en-US" sz="2400" dirty="0"/>
              <a:t> </a:t>
            </a:r>
            <a:r>
              <a:rPr lang="en-US" sz="2400" dirty="0" err="1"/>
              <a:t>нескольких</a:t>
            </a:r>
            <a:r>
              <a:rPr lang="en-US" sz="2400" dirty="0"/>
              <a:t> </a:t>
            </a:r>
            <a:r>
              <a:rPr lang="en-US" sz="2400" dirty="0" err="1"/>
              <a:t>методов</a:t>
            </a:r>
            <a:r>
              <a:rPr lang="en-US" sz="2400" dirty="0"/>
              <a:t>, </a:t>
            </a:r>
            <a:r>
              <a:rPr lang="en-US" sz="2400" dirty="0" err="1"/>
              <a:t>которые</a:t>
            </a:r>
            <a:r>
              <a:rPr lang="en-US" sz="2400" dirty="0"/>
              <a:t> </a:t>
            </a:r>
            <a:r>
              <a:rPr lang="en-US" sz="2400" dirty="0" err="1"/>
              <a:t>вы</a:t>
            </a:r>
            <a:r>
              <a:rPr lang="en-US" sz="2400" dirty="0"/>
              <a:t> </a:t>
            </a:r>
            <a:r>
              <a:rPr lang="en-US" sz="2400" dirty="0" err="1"/>
              <a:t>видите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экране</a:t>
            </a:r>
            <a:r>
              <a:rPr lang="en-US" sz="2400" dirty="0"/>
              <a:t>.</a:t>
            </a:r>
            <a:endParaRPr lang="en-US" sz="2400" dirty="0">
              <a:cs typeface="Calibri"/>
            </a:endParaRPr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DEB9075D-3C96-4B2C-8DF7-260689A5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732" y="911404"/>
            <a:ext cx="2555747" cy="1009831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118FC661-726D-4F5B-9B1C-D674FCB18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58" y="2409030"/>
            <a:ext cx="5263777" cy="1227257"/>
          </a:xfrm>
          <a:prstGeom prst="rect">
            <a:avLst/>
          </a:prstGeom>
        </p:spPr>
      </p:pic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C66EFE6B-9CA9-4AA2-B4A8-03A1B052A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732" y="3953511"/>
            <a:ext cx="5433229" cy="112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4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4E2AB-C812-45B4-ADF7-FC2D27B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noProof="1"/>
              <a:t>Больше функционала</a:t>
            </a:r>
            <a:br>
              <a:rPr lang="en-US" noProof="1">
                <a:cs typeface="Calibri Light"/>
              </a:rPr>
            </a:br>
            <a:r>
              <a:rPr lang="en-US" noProof="1">
                <a:cs typeface="Calibri Light"/>
              </a:rPr>
              <a:t>богу функционала</a:t>
            </a:r>
            <a:endParaRPr lang="en-US" kern="1200" noProof="1">
              <a:latin typeface="+mj-l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894A1-56AD-42BA-9AB3-625CFF36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FFFFFF"/>
                </a:solidFill>
                <a:cs typeface="Calibri"/>
              </a:rPr>
              <a:t>Так же в </a:t>
            </a:r>
            <a:r>
              <a:rPr lang="ru-RU" sz="2400" dirty="0" err="1">
                <a:solidFill>
                  <a:srgbClr val="FFFFFF"/>
                </a:solidFill>
                <a:cs typeface="Calibri"/>
              </a:rPr>
              <a:t>Shmaint</a:t>
            </a:r>
            <a:r>
              <a:rPr lang="ru-RU" sz="2400" dirty="0">
                <a:solidFill>
                  <a:srgbClr val="FFFFFF"/>
                </a:solidFill>
                <a:cs typeface="Calibri"/>
              </a:rPr>
              <a:t> </a:t>
            </a:r>
            <a:r>
              <a:rPr lang="ru-RU" sz="2400" dirty="0" err="1">
                <a:solidFill>
                  <a:srgbClr val="FFFFFF"/>
                </a:solidFill>
                <a:cs typeface="Calibri"/>
              </a:rPr>
              <a:t>реализованны</a:t>
            </a:r>
            <a:r>
              <a:rPr lang="ru-RU" sz="2400" dirty="0">
                <a:solidFill>
                  <a:srgbClr val="FFFFFF"/>
                </a:solidFill>
                <a:cs typeface="Calibri"/>
              </a:rPr>
              <a:t> кнопки.</a:t>
            </a:r>
            <a:br>
              <a:rPr lang="ru-RU" sz="2400" dirty="0">
                <a:solidFill>
                  <a:srgbClr val="FFFFFF"/>
                </a:solidFill>
                <a:cs typeface="Calibri"/>
              </a:rPr>
            </a:br>
            <a:r>
              <a:rPr lang="ru-RU" sz="2400" dirty="0">
                <a:solidFill>
                  <a:srgbClr val="FFFFFF"/>
                </a:solidFill>
                <a:cs typeface="Calibri"/>
              </a:rPr>
              <a:t>Кнопки выбора цвета, кнопка очистки и кнопка сохранения вашего рисунка.</a:t>
            </a:r>
          </a:p>
          <a:p>
            <a:pPr marL="0" indent="0">
              <a:buNone/>
            </a:pPr>
            <a:br>
              <a:rPr lang="ru-RU" sz="2400" dirty="0">
                <a:ea typeface="+mn-lt"/>
                <a:cs typeface="+mn-lt"/>
              </a:rPr>
            </a:br>
            <a:r>
              <a:rPr lang="ru-RU" sz="2400" dirty="0">
                <a:solidFill>
                  <a:srgbClr val="FFFFFF"/>
                </a:solidFill>
                <a:cs typeface="Calibri"/>
              </a:rPr>
              <a:t>Их методы вы можете видеть на экране. 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1FD2505E-8E15-4239-A556-2C359D09B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897" y="2212440"/>
            <a:ext cx="4166313" cy="134515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08939A1-D111-4CDC-8766-CDA93361D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4435624"/>
            <a:ext cx="5116410" cy="144538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211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4E2AB-C812-45B4-ADF7-FC2D27B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800" noProof="1">
                <a:solidFill>
                  <a:schemeClr val="bg1"/>
                </a:solidFill>
              </a:rPr>
              <a:t>Увековечить в камне</a:t>
            </a:r>
            <a:endParaRPr lang="en-US" sz="2800" kern="1200" noProof="1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894A1-56AD-42BA-9AB3-625CFF36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 err="1">
                <a:solidFill>
                  <a:schemeClr val="bg1"/>
                </a:solidFill>
                <a:cs typeface="Calibri"/>
              </a:rPr>
              <a:t>Shmaint</a:t>
            </a:r>
            <a:r>
              <a:rPr lang="ru-RU" sz="2000" dirty="0">
                <a:solidFill>
                  <a:schemeClr val="bg1"/>
                </a:solidFill>
                <a:cs typeface="Calibri"/>
              </a:rPr>
              <a:t> позволяет пользователю сохранять его рисунок. Нажав на кнопку "Сохранить" и введя итоговое имя файла, вы получить файл в формате </a:t>
            </a:r>
            <a:r>
              <a:rPr lang="ru-RU" sz="2000" dirty="0" err="1">
                <a:solidFill>
                  <a:schemeClr val="bg1"/>
                </a:solidFill>
                <a:cs typeface="Calibri"/>
              </a:rPr>
              <a:t>jpg</a:t>
            </a:r>
            <a:r>
              <a:rPr lang="ru-RU" sz="2000" dirty="0">
                <a:solidFill>
                  <a:schemeClr val="bg1"/>
                </a:solidFill>
                <a:cs typeface="Calibri"/>
              </a:rPr>
              <a:t> с вашим шедевром искусства.</a:t>
            </a:r>
          </a:p>
        </p:txBody>
      </p:sp>
      <p:pic>
        <p:nvPicPr>
          <p:cNvPr id="5" name="Рисунок 6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E8FBC57E-E145-4407-87FD-51975FEB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902" y="1229123"/>
            <a:ext cx="7012768" cy="38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5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6D4CD-639E-41EB-AC56-C9BE13E7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 err="1">
                <a:cs typeface="Calibri Light"/>
              </a:rPr>
              <a:t>Спасибо</a:t>
            </a:r>
            <a:r>
              <a:rPr lang="en-US" sz="5800" dirty="0">
                <a:cs typeface="Calibri Light"/>
              </a:rPr>
              <a:t> </a:t>
            </a:r>
            <a:r>
              <a:rPr lang="en-US" sz="5800" dirty="0" err="1">
                <a:cs typeface="Calibri Light"/>
              </a:rPr>
              <a:t>за</a:t>
            </a:r>
            <a:r>
              <a:rPr lang="en-US" sz="5800" dirty="0">
                <a:cs typeface="Calibri Light"/>
              </a:rPr>
              <a:t> </a:t>
            </a:r>
            <a:r>
              <a:rPr lang="en-US" sz="5800" dirty="0" err="1">
                <a:cs typeface="Calibri Light"/>
              </a:rPr>
              <a:t>внимание</a:t>
            </a:r>
            <a:endParaRPr lang="en-US" sz="5800" kern="1200" dirty="0" err="1"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93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Проектная работа PyQt </vt:lpstr>
      <vt:lpstr>Что это, и с чем его едят.</vt:lpstr>
      <vt:lpstr>Функционал</vt:lpstr>
      <vt:lpstr>Больше функционала богу функционала</vt:lpstr>
      <vt:lpstr>Увековечить в камне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467</cp:revision>
  <dcterms:created xsi:type="dcterms:W3CDTF">2012-07-30T23:42:41Z</dcterms:created>
  <dcterms:modified xsi:type="dcterms:W3CDTF">2018-12-15T10:18:07Z</dcterms:modified>
</cp:coreProperties>
</file>