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F600E-0791-44DD-9875-406F690D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CalCalc</a:t>
            </a:r>
            <a:endParaRPr lang="ru-RU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F5663F7-8082-4F33-B6F2-C88D535C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3983170"/>
            <a:ext cx="5357600" cy="1160213"/>
          </a:xfrm>
        </p:spPr>
        <p:txBody>
          <a:bodyPr>
            <a:normAutofit/>
          </a:bodyPr>
          <a:lstStyle/>
          <a:p>
            <a:r>
              <a:rPr lang="en-US" dirty="0"/>
              <a:t>Calorie Calculator</a:t>
            </a:r>
          </a:p>
          <a:p>
            <a:r>
              <a:rPr lang="en-US" sz="1300" dirty="0"/>
              <a:t>NG Courses project</a:t>
            </a:r>
          </a:p>
        </p:txBody>
      </p:sp>
    </p:spTree>
    <p:extLst>
      <p:ext uri="{BB962C8B-B14F-4D97-AF65-F5344CB8AC3E}">
        <p14:creationId xmlns:p14="http://schemas.microsoft.com/office/powerpoint/2010/main" val="338132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695EFBC-E302-408A-AE23-BAE283C0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4126" y="1574530"/>
            <a:ext cx="3971874" cy="3708939"/>
          </a:xfrm>
        </p:spPr>
        <p:txBody>
          <a:bodyPr/>
          <a:lstStyle/>
          <a:p>
            <a:r>
              <a:rPr lang="en-US" dirty="0" err="1"/>
              <a:t>CalCalc</a:t>
            </a:r>
            <a:r>
              <a:rPr lang="en-US" dirty="0"/>
              <a:t> is a simple website for people who want to keep healthy!</a:t>
            </a:r>
          </a:p>
          <a:p>
            <a:r>
              <a:rPr lang="en-US" dirty="0"/>
              <a:t>Calorie Calculator allows you: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Tracking your Calories and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Getting info of your eaten dish (Calories, Proteins, Fats and Carbohydrates)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10" name="Місце для зображення 9">
            <a:extLst>
              <a:ext uri="{FF2B5EF4-FFF2-40B4-BE49-F238E27FC236}">
                <a16:creationId xmlns:a16="http://schemas.microsoft.com/office/drawing/2014/main" id="{D4B799CE-55CB-4F6C-A411-06B833FA64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31" r="15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945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484C5-77B8-4A34-9074-C1B6B81D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B2CA7-159F-497A-89E3-3236A8F8B3F5}"/>
              </a:ext>
            </a:extLst>
          </p:cNvPr>
          <p:cNvSpPr txBox="1"/>
          <p:nvPr/>
        </p:nvSpPr>
        <p:spPr>
          <a:xfrm>
            <a:off x="6671733" y="1744132"/>
            <a:ext cx="402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	</a:t>
            </a:r>
            <a:r>
              <a:rPr lang="en-US" sz="2000" dirty="0"/>
              <a:t>Simple, Informative and Clear </a:t>
            </a:r>
            <a:r>
              <a:rPr lang="en-US" sz="1600" dirty="0"/>
              <a:t>Chart for tracking your Calories and Goals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AAE794-A53C-41BF-9EFB-BA781C8B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34" y="2557733"/>
            <a:ext cx="8212772" cy="39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6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484C5-77B8-4A34-9074-C1B6B81D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B2CA7-159F-497A-89E3-3236A8F8B3F5}"/>
              </a:ext>
            </a:extLst>
          </p:cNvPr>
          <p:cNvSpPr txBox="1"/>
          <p:nvPr/>
        </p:nvSpPr>
        <p:spPr>
          <a:xfrm>
            <a:off x="6472682" y="2505670"/>
            <a:ext cx="4411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	Displaying Information in nice Table with a large number of different dishes and with simple-intuitive real-time search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FAAB08-8F97-4C60-B9E9-7A43DFD2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2" y="714923"/>
            <a:ext cx="5334000" cy="32565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EC0947-AB58-4679-BD8E-2C9D5C1C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19" y="4622800"/>
            <a:ext cx="5209508" cy="1237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A43BF-5846-452A-8FE7-76F10728F018}"/>
              </a:ext>
            </a:extLst>
          </p:cNvPr>
          <p:cNvSpPr txBox="1"/>
          <p:nvPr/>
        </p:nvSpPr>
        <p:spPr>
          <a:xfrm>
            <a:off x="3469051" y="3950317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Pic. 1 Table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5BB8C-EE20-44CE-835B-C597DA5DCFEB}"/>
              </a:ext>
            </a:extLst>
          </p:cNvPr>
          <p:cNvSpPr txBox="1"/>
          <p:nvPr/>
        </p:nvSpPr>
        <p:spPr>
          <a:xfrm>
            <a:off x="3386667" y="5880667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Pic. 2 Search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2123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0E35B-6C8C-4E13-A55C-AE650A36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  <a:endParaRPr lang="ru-RU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C1711E2-59AB-410D-B211-06EB283F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266" y="1885285"/>
            <a:ext cx="7796540" cy="3997828"/>
          </a:xfrm>
        </p:spPr>
        <p:txBody>
          <a:bodyPr anchor="t"/>
          <a:lstStyle/>
          <a:p>
            <a:pPr marL="0" indent="0" algn="r">
              <a:buNone/>
            </a:pPr>
            <a:r>
              <a:rPr lang="en-US" dirty="0"/>
              <a:t>	This program can be so useful for people that want to keep healthy but can`t know how many calories are in each eaten dish and can`t remember their results.</a:t>
            </a:r>
          </a:p>
          <a:p>
            <a:pPr marL="0" indent="0" algn="r">
              <a:buNone/>
            </a:pPr>
            <a:r>
              <a:rPr lang="uk-UA" dirty="0"/>
              <a:t>	</a:t>
            </a:r>
            <a:r>
              <a:rPr lang="en-US" dirty="0"/>
              <a:t>Nowadays, there is a significant number of such people, so there should be high demand for the program.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59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BB22D4-201F-4899-B9B9-034701D2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933" y="2052116"/>
            <a:ext cx="3568206" cy="3997828"/>
          </a:xfrm>
        </p:spPr>
        <p:txBody>
          <a:bodyPr/>
          <a:lstStyle/>
          <a:p>
            <a:r>
              <a:rPr lang="en-US" dirty="0"/>
              <a:t>Author: </a:t>
            </a:r>
            <a:r>
              <a:rPr lang="en-US" dirty="0" err="1"/>
              <a:t>Egor</a:t>
            </a:r>
            <a:r>
              <a:rPr lang="en-US" dirty="0"/>
              <a:t> </a:t>
            </a:r>
            <a:r>
              <a:rPr lang="en-US" dirty="0" err="1"/>
              <a:t>Podvalkov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err="1"/>
              <a:t>Danyil</a:t>
            </a:r>
            <a:r>
              <a:rPr lang="en-US" dirty="0"/>
              <a:t> </a:t>
            </a:r>
            <a:r>
              <a:rPr lang="en-US" dirty="0" err="1"/>
              <a:t>Mykytenko</a:t>
            </a:r>
            <a:endParaRPr lang="en-US" dirty="0"/>
          </a:p>
          <a:p>
            <a:r>
              <a:rPr lang="en-US" dirty="0"/>
              <a:t>Courses: </a:t>
            </a:r>
            <a:r>
              <a:rPr lang="en-US" dirty="0" err="1"/>
              <a:t>NewGeneration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1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ді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TM16401375[[fn=Медісон]]</Template>
  <TotalTime>173</TotalTime>
  <Words>155</Words>
  <Application>Microsoft Office PowerPoint</Application>
  <PresentationFormat>Широкий екран</PresentationFormat>
  <Paragraphs>19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Медісон</vt:lpstr>
      <vt:lpstr>CalCalc</vt:lpstr>
      <vt:lpstr>Презентація PowerPoint</vt:lpstr>
      <vt:lpstr>Tracking</vt:lpstr>
      <vt:lpstr>Getting Information</vt:lpstr>
      <vt:lpstr>Demand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CalCalc</dc:title>
  <dc:creator>Егор Подвалков</dc:creator>
  <cp:lastModifiedBy>Егор Подвалков</cp:lastModifiedBy>
  <cp:revision>6</cp:revision>
  <dcterms:created xsi:type="dcterms:W3CDTF">2023-06-05T16:26:24Z</dcterms:created>
  <dcterms:modified xsi:type="dcterms:W3CDTF">2023-06-06T16:42:32Z</dcterms:modified>
</cp:coreProperties>
</file>