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Golos Text"/>
      <p:regular r:id="rId11"/>
      <p:bold r:id="rId12"/>
    </p:embeddedFont>
    <p:embeddedFont>
      <p:font typeface="Golos Text SemiBo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2HN6zD0kr7/Ms3BE//LzyRDY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losText-regular.fntdata"/><Relationship Id="rId10" Type="http://schemas.openxmlformats.org/officeDocument/2006/relationships/slide" Target="slides/slide5.xml"/><Relationship Id="rId13" Type="http://schemas.openxmlformats.org/officeDocument/2006/relationships/font" Target="fonts/GolosTextSemiBold-regular.fntdata"/><Relationship Id="rId12" Type="http://schemas.openxmlformats.org/officeDocument/2006/relationships/font" Target="fonts/GolosTex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GolosTex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a23657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7a2365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07a236576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66911e60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066911e6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066911e60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6911e60f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066911e6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066911e60f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3" name="Google Shape;63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4" name="Google Shape;64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72" name="Google Shape;72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5" name="Google Shape;85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6" name="Google Shape;86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3" name="Google Shape;53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371600" y="2725775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400">
                <a:solidFill>
                  <a:schemeClr val="lt1"/>
                </a:solidFill>
              </a:rPr>
              <a:t>Современные архитектуры нейронных сетей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400">
                <a:solidFill>
                  <a:schemeClr val="lt1"/>
                </a:solidFill>
              </a:rPr>
              <a:t>VAE, VQ-VAE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Вариационный автокодировщик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25" y="1138519"/>
            <a:ext cx="7994343" cy="254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353" y="3645062"/>
            <a:ext cx="1651423" cy="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521" y="3645050"/>
            <a:ext cx="1794955" cy="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1225" y="3677625"/>
            <a:ext cx="1199975" cy="4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7a2365767_0_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Немного p(x)</a:t>
            </a:r>
            <a:endParaRPr/>
          </a:p>
        </p:txBody>
      </p:sp>
      <p:pic>
        <p:nvPicPr>
          <p:cNvPr id="152" name="Google Shape;152;g307a23657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50" y="1464201"/>
            <a:ext cx="7042301" cy="279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66911e60f_0_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АЕ vs VAE</a:t>
            </a:r>
            <a:endParaRPr/>
          </a:p>
        </p:txBody>
      </p:sp>
      <p:pic>
        <p:nvPicPr>
          <p:cNvPr id="159" name="Google Shape;159;g3066911e60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15" y="1268875"/>
            <a:ext cx="6428776" cy="30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66911e60f_0_1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Архитектура VQ-VAE</a:t>
            </a:r>
            <a:endParaRPr/>
          </a:p>
        </p:txBody>
      </p:sp>
      <p:pic>
        <p:nvPicPr>
          <p:cNvPr id="166" name="Google Shape;166;g3066911e60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825" y="1405012"/>
            <a:ext cx="6884350" cy="23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