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93749-D86F-4593-8D4B-4130C13117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0A49B4-358A-4F9D-A280-3BE265F70A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BAAB69-3B2F-4579-824A-EFC2627276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37D21-B4CB-4A08-A8A5-8DFB2308CE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B94A2A-DF76-43DA-AE5F-5CD09D9537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106590-3A64-4DE6-91F8-CA149BCFE2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4595D6-EDDF-4265-87F4-34651EC734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C53A96-BE1F-40A1-94D3-CDAAD4BAF0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00808E-E2D7-4BE1-BAE4-AA2ED16201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F82EBB-805B-4507-9BC6-8031723FC5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F6993B-D22A-43C0-AE70-1FB81024D4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49667D-C8CA-49F6-BBF2-46CF8D86E6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116139-9A9B-4DC6-ADE5-D41927AEB8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49C857-7D44-489D-B84E-D5AD9020C1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ABE042-B761-4D31-B80C-B5209B6D71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E94253-2D6B-4EF9-84D2-D177C0F937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BDC93D-B204-4967-A02E-FD84BA6931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130940-2111-4AAA-AC13-921E97975B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983C45-D6F7-46A6-A6E6-33AC9E1671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2673F2-9D9B-460E-B087-8AA36E4718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3C8579-DD84-40F1-B0A8-76CFC41D84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3249A4-0C64-4C10-B285-89632C20E7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D757F9-3A02-49B9-9EAF-E66A057CEC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75650E-BEBC-410B-9D6C-96BBC5D5F4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D36AAA-984A-4464-A9B3-B771BB5755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21E204-68FA-44CB-B256-956A282EEF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57347B-596A-4ED0-B0C4-50B9F481A6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C4F78A-D2DF-4D48-8C76-632EE587E5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90841F-D74A-4F08-AD75-87A5CDC834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A7457C-8F2F-484F-9A2D-F348EB4A9E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F38D21-ED34-4A17-A75C-70BC617FFA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82E08E-9C42-4E0D-B349-8C95B507F1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30D009-80FD-47D1-A7FE-57B9E978C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9D0058-55CF-46F9-A77C-7405C33DD9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993954-38E2-4C8B-8B78-872FB61509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8DFB26-A2BA-4585-BF5F-CCB7DA310C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2BE219-4DE6-4DBA-B393-44B183CB77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052E40-54DE-4CDD-BFEF-219C44F55F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C9CB7B-EE9A-4DFE-BF39-67772EC728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FF5249-7928-43D7-864A-8CE71D7072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6C51F6-B882-47BD-954A-3ACD754B54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C1A553-3D4B-4B31-8748-16866D8E3D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E1A253-8187-4F56-90F5-787AEB32F8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D62A7-7E22-4D30-93D9-07F3529A97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ABCE37-B5E3-4AC1-AD7F-5E23BB02B4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5BED22-3EB3-466B-9635-29E182FFB4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4722CE-7EE1-4470-A75B-40C08CD2E9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21E5D9-BEB4-43AE-A80C-7F16F283F3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D3584700-9289-4E63-B4E7-273E682C30C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A52D785D-B1CD-4E4C-A7AD-FF3F0F8FDC8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D3E96EF5-B860-4256-AFB2-36F3A5C069C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1DF819B2-E403-4D94-81EC-279930FBEEF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5800" y="1553760"/>
            <a:ext cx="9071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Оценка размера программного продукта (метод функциональных точек)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0" y="2971800"/>
            <a:ext cx="91440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Сасим Егор Сергеевич 23.02.2024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300" spc="-1" strike="noStrike">
                <a:latin typeface="Arial"/>
              </a:rPr>
              <a:t>Неточность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latin typeface="Arial"/>
              </a:rPr>
              <a:t>МФТ является приблизительной оценкой и не учитывает все </a:t>
            </a:r>
            <a:r>
              <a:rPr b="0" lang="en-US" sz="2400" spc="-1" strike="noStrike">
                <a:latin typeface="Arial"/>
              </a:rPr>
              <a:t>факторы, влияющие на размер проекта.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868920" y="2271960"/>
            <a:ext cx="2381040" cy="190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Как работает МФТ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300" spc="-1" strike="noStrike">
                <a:latin typeface="Arial"/>
              </a:rPr>
              <a:t>Процесс МФТ включает 3 стадии: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Идентификация функциональных компонентов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Подсчет ФТ для каждого компонента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Суммирование ФТ для всех компонентов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Идентификация функциональных компонентов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Входные данные: Данные, которые ПО получает от пользователей или других систем.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Выходные данные: Данные, которые ПО предоставляет пользователям или другим системам.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Обработка данных: Действия, которые ПО выполняет с данными.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Запросы к базе данных: Операции, которые ПО выполняет с базой данных.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Интерфейсы: Способы взаимодействия пользователей с ПО.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2195640" y="2376000"/>
            <a:ext cx="5727960" cy="16970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Входные данные: Данные, которые ПО получает от пользователей или других систем.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Выходные данные: Данные, которые ПО предоставляет пользователям или другим системам.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Обработка данных: Действия, которые ПО выполняет с данными.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Запросы к базе данных: Операции, которые ПО выполняет с базой данных.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Интерфейсы: Способы взаимодействия пользователей с ПО.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Подсчет ФТ для каждого компонента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Используются таблицы весов и факторов сложности.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Вес отражает сложность компонента.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Фактор сложности учитывает дополнительные характеристики компонента.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Суммирование ФТ для всех компонентов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Получение общего размера ПО в функциональных точках (ФТ).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Общий размер ПО = Σ (Вес * Фактор сложности)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19044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Примеры применения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br>
              <a:rPr sz="3300"/>
            </a:br>
            <a:endParaRPr b="0" lang="en-US" sz="33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Планирование проекта: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Оценка трудозатрат, стоимости и сроков разработки ПО.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Управление проектом: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Отслеживание прогресса разработки ПО.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</a:rPr>
              <a:t>Сравнение различных вариантов ПО: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Выбор наиболее подходящего варианта с точки зрения </a:t>
            </a:r>
            <a:r>
              <a:rPr b="0" lang="en-US" sz="2400" spc="-1" strike="noStrike">
                <a:latin typeface="Arial"/>
              </a:rPr>
              <a:t>функциональности и стоимости.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65840" y="190008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Инструменты для расчета МФТ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Компьютерно-ориентированные средства разработки систем, которые могут использоваться для автоматизации расчета МФТ.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Примеры: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BPWin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Rational Rose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TogetherSoft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300" spc="-1" strike="noStrike">
                <a:latin typeface="Arial"/>
              </a:rPr>
              <a:t>CASE-инструменты: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Определение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latin typeface="Arial"/>
              </a:rPr>
              <a:t>Метод функциональных точек (МФТ) – это метрика для оценки размера программного обеспечения, основанная на функциональности, которую оно предоставляет пользователям.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300" spc="-1" strike="noStrike">
                <a:latin typeface="Arial"/>
              </a:rPr>
              <a:t>Инструменты управления проектами: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Могут включать в себя функции для расчета МФТ.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Примеры: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Microsoft Project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Jira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Asana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00960" y="19044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Заключение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МФТ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Полезный инструмент для оценки размера ПО.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Обеспечивает объективность, повторяемость и прогнозируемость.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Имеет некоторые ограничения.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87160" y="20574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Спасибо за внимание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2536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Преимущества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758160" y="15123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МФТ не зависит от языка программирования, архитектуры или </a:t>
            </a:r>
            <a:r>
              <a:rPr b="0" lang="en-US" sz="2400" spc="-1" strike="noStrike">
                <a:latin typeface="Arial"/>
              </a:rPr>
              <a:t>технологии реализации.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300" spc="-1" strike="noStrike">
                <a:latin typeface="Arial"/>
              </a:rPr>
              <a:t>Объективность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683880" y="2438640"/>
            <a:ext cx="2381040" cy="190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300" spc="-1" strike="noStrike">
                <a:latin typeface="Arial"/>
              </a:rPr>
              <a:t>Повторяемость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latin typeface="Arial"/>
              </a:rPr>
              <a:t>МФТ обеспечивает унифицированный подход к оценке, что позволяет сравнивать разные проекты.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791160" y="2210040"/>
            <a:ext cx="2381040" cy="190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300" spc="-1" strike="noStrike">
                <a:latin typeface="Arial"/>
              </a:rPr>
              <a:t>Ранняя оценка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latin typeface="Arial"/>
              </a:rPr>
              <a:t>МФТ можно использовать на ранних стадиях разработки, когда еще нет подробного дизайна.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868920" y="2271960"/>
            <a:ext cx="2381040" cy="190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300" spc="-1" strike="noStrike">
                <a:latin typeface="Arial"/>
              </a:rPr>
              <a:t>Прогнозирование </a:t>
            </a:r>
            <a:r>
              <a:rPr b="0" lang="en-US" sz="3300" spc="-1" strike="noStrike">
                <a:latin typeface="Arial"/>
              </a:rPr>
              <a:t>трудозатрат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МФТ можно использовать для прогнозирования трудозатрат и сроков разработки.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868920" y="2271960"/>
            <a:ext cx="2381040" cy="190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00960" y="17964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Недостатки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300" spc="-1" strike="noStrike">
                <a:latin typeface="Arial"/>
              </a:rPr>
              <a:t>Сложность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latin typeface="Arial"/>
              </a:rPr>
              <a:t>МФТ может быть трудоемким для применения, особенно для сложных систем.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868920" y="2272320"/>
            <a:ext cx="2381040" cy="190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2024-02-18T18:55:21Z</dcterms:created>
  <dc:creator/>
  <dc:description/>
  <dc:language>en-US</dc:language>
  <cp:lastModifiedBy/>
  <dcterms:modified xsi:type="dcterms:W3CDTF">2024-02-18T20:01:59Z</dcterms:modified>
  <cp:revision>8</cp:revision>
  <dc:subject/>
  <dc:title>Blueprint Plans</dc:title>
</cp:coreProperties>
</file>