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6F13EC-2398-41B3-B25D-C6AFA69BCF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E12665-3ED9-4ED1-826A-D98C3751D7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5DC2A-BD3C-42A5-B804-A25925534E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E3EA0-BBEF-4828-B484-C5388FF0DE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A6FB05-40E1-4526-9D76-EEAEEECE4F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91A3D2-2891-4937-B006-7F0E093AAC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6EE784-1C7E-4A73-AFD1-D05DB03685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D1BF00-2127-4C2F-988F-E1CC6CCE72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94093B-DBC0-4F55-965C-5C3B07EE31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21B69C-54F4-4A9D-98B8-85CB30CDCE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597FE0-8118-4D7C-8696-27C119A38B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9FDBD2-ECD5-4A03-80A1-51252A8A5D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74CF67-567E-404F-8F71-D7D4B794B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A0457D-37D5-402A-8CA3-633FFE2056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CE7FBC-44EF-4DEA-8326-8FEA50121C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D9096D-1833-4C51-BF7E-2CDBD4BA33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90C1C0-1A55-4E94-884D-4F59516E90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4BA88D-E212-4876-9A56-01EE486220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15572E-67E4-4350-9B94-40BD453EE1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F3C5B3-40E7-452A-B7F1-0513E2DEE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05F3BD-FFBA-45C3-88D2-A25F10094E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F2E8E2-1218-410F-A68F-34791951E7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2CFED-9CF6-452C-A032-6B9D8301F1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EE1497-E2BC-4093-9757-3B119ED6FA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1982CB-25DC-43B6-869E-B5A91EC3FF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8A2E67-1F9A-4046-9BE1-9E27A759D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1BC7F7-B88A-475D-BB46-464102E96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2E250D-D3B7-4348-AD64-5DF96C2A56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41FE34-77AE-4D2D-BEBE-CC7A883B2A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27BDE4-BC33-4C81-B424-25E9276980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7B3329-3C9D-4E6C-B121-A3D90C8E20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2B7D23-3CBD-4BA6-8677-AAACE5B600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308423-C8A4-4480-A847-B8D6538E07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1B1CAA-115D-4FDE-926F-E2CDDF6A4D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7215F5-60D7-4DE5-86C8-146855ABFC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A0AACD8-95A7-4722-8E7D-3EDB107928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AC3DAD-A376-4A79-AD4C-09C090411A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86199B-52FC-4884-9A83-BB9F8B270E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53F8E1-0F0D-4488-8652-A31C37A3BD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7AE812-729B-4110-A90F-463372DA51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62BCB6-02FD-47FE-BB3E-E3A871EEF9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9BE89F-AD30-4620-A126-9322ABA199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879C94-03E2-4843-AC9A-FD98EEE6CB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7716E04-3538-4C60-93EE-E597A3C366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2B169B-C6FE-4482-9B42-100E0D600E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B91C920-F18E-4364-82E4-1D42F094AE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3A95EBA-0392-47B4-AB02-3F60CA7236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80A6245-52DB-47CA-87AC-6D46BD1980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CA179B-A0F3-4DE1-B252-35C21A27EA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FB5A8FE-4484-4E66-8EED-432A8B5B40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F4A551B-4DC1-4528-92F4-B2ADC0CF94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DA68B21-CC39-4A25-A833-B63B240295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7520417-DD4A-467A-907C-D925853A08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65AB428-4795-4FB6-9684-FD4F1847D7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6BD196B-3937-4B90-973C-0F71C38D59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08B57-DEB6-41FD-AE39-ABC6F01040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586BD6-8DDC-40EB-9A33-630CF77B59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A7ED230-784E-442B-879D-DAD933E69E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A190479-906F-4D02-830B-DA05F67BDA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28D48A1-8CE2-4663-8375-2073C12838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19DBE31-5ECA-411C-B7FF-E4DE62CCA7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D6F4BB0-D98F-49D1-ACB8-89ED498555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4FC4E93-213F-4A41-9384-561F1A1BB5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517BA68-F838-4B88-BF58-FEF510C8C2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D74A033-AC4A-4D4C-A59B-1586BF1744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7322E4C-0DBB-4B82-B8ED-0FCAD52A6E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26FF0-E8CC-4B6F-B22B-F3EE11E850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71F6D8A-7157-4D11-93EB-DEB8426B27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5DC3CF6-FC5B-4455-9238-9CD050A8E3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31C8A0E-8B98-4DD1-A38C-5677F6A3F7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591E9B3-F816-4D1D-B0B1-88F88B65E6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487F8D0-F5A4-4394-B5D4-C3C22B77B0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FDC1B56-E501-4540-A901-440A914C4F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4FACBAB-EFF1-46A3-B9AE-60433AE854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B98BDE5-1A94-4FB2-ACBE-61459CAB7C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411C51E-9DF5-4614-B853-67AB51FB8D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540009A-4282-4431-97A8-2523BA5EC3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975347-70D2-411F-9B01-FDD23FA853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30C778C-C9E1-4863-A75D-A5F9E40E1F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90C1309-3F57-43AF-8A21-A7FB7E93EC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9572972-2FC6-4EC1-B14E-D6C32F61D3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24C751A-E132-4458-8E98-8CF8A36FF6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950AED6-36CE-49D8-B47E-DE589BE409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CAF819-C478-441B-82D0-D9E4E233F9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F14D96-4D60-467B-8393-63AA6F12BE9A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98491-705C-4508-BFF8-FC70B59B48B6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A248F3-A5B5-47AD-84EF-39FA9C8CD35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437384-3C60-44BC-ACB1-1821AF32624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259447-D06C-4CED-B7FD-9B6CBE08711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ftr" idx="16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7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6CF9A-9B8B-4804-B6D6-B46CB88EA755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18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90D00E-7BF4-4548-A929-344233DB87C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Веб-приложение “Ежедневник </a:t>
            </a: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и финансовый трекер”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504000" y="2743200"/>
            <a:ext cx="9070920" cy="128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Управляйте задачами, финансами и своим психологическим состоянием – всё в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одном месте!!!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Рисунок 213" descr=""/>
          <p:cNvPicPr/>
          <p:nvPr/>
        </p:nvPicPr>
        <p:blipFill>
          <a:blip r:embed="rId1"/>
          <a:stretch/>
        </p:blipFill>
        <p:spPr>
          <a:xfrm>
            <a:off x="26280" y="316080"/>
            <a:ext cx="10031760" cy="5056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Записи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95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Создание, редактирование и удаление коротких записей с дальнейшей возможностью просмотра в виде списка и удобной панелью поиска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Рисунок 216" descr=""/>
          <p:cNvPicPr/>
          <p:nvPr/>
        </p:nvPicPr>
        <p:blipFill>
          <a:blip r:embed="rId1"/>
          <a:stretch/>
        </p:blipFill>
        <p:spPr>
          <a:xfrm>
            <a:off x="2036520" y="2286000"/>
            <a:ext cx="6192360" cy="3121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Пространства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10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Группировка задач и записей в единый скоуп, позволяющий значительно улучшить “User experience” и упростить использование приложения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Рисунок 219" descr=""/>
          <p:cNvPicPr/>
          <p:nvPr/>
        </p:nvPicPr>
        <p:blipFill>
          <a:blip r:embed="rId1"/>
          <a:stretch/>
        </p:blipFill>
        <p:spPr>
          <a:xfrm>
            <a:off x="2054520" y="2373480"/>
            <a:ext cx="5945760" cy="2997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Доходы и расходы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95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Создание, редактирование и удаление доходов и расходов, возможность их типизировать, а также удобно просматривать в виде списка и графиков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Рисунок 222" descr=""/>
          <p:cNvPicPr/>
          <p:nvPr/>
        </p:nvPicPr>
        <p:blipFill>
          <a:blip r:embed="rId1"/>
          <a:stretch/>
        </p:blipFill>
        <p:spPr>
          <a:xfrm>
            <a:off x="2286000" y="2286000"/>
            <a:ext cx="6171480" cy="3110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Рисунок 223" descr=""/>
          <p:cNvPicPr/>
          <p:nvPr/>
        </p:nvPicPr>
        <p:blipFill>
          <a:blip r:embed="rId1"/>
          <a:stretch/>
        </p:blipFill>
        <p:spPr>
          <a:xfrm>
            <a:off x="307080" y="228600"/>
            <a:ext cx="952236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Баланс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73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Просморт баланса пользователя в графических представлениях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Рисунок 226" descr=""/>
          <p:cNvPicPr/>
          <p:nvPr/>
        </p:nvPicPr>
        <p:blipFill>
          <a:blip r:embed="rId1"/>
          <a:stretch/>
        </p:blipFill>
        <p:spPr>
          <a:xfrm>
            <a:off x="1824840" y="2057400"/>
            <a:ext cx="6404040" cy="3228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Калькулятор сложного процента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4000" y="1143000"/>
            <a:ext cx="9070920" cy="13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Планирование финансов в долгосрочной перспективе и вычисление предпологаемого дохода, а также вывод результата за выбранные промежутки времени в табличном и графическом виде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Рисунок 229" descr=""/>
          <p:cNvPicPr/>
          <p:nvPr/>
        </p:nvPicPr>
        <p:blipFill>
          <a:blip r:embed="rId1"/>
          <a:stretch/>
        </p:blipFill>
        <p:spPr>
          <a:xfrm>
            <a:off x="2002680" y="2462400"/>
            <a:ext cx="5997600" cy="3023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29560" y="16758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  <a:ea typeface="DejaVu Sans"/>
              </a:rPr>
              <a:t>Многоязычность</a:t>
            </a:r>
            <a:endParaRPr b="0" lang="ru-R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Приложение поддерживает 14 наиболее популярных в мире языков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486400" y="1512360"/>
            <a:ext cx="2057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турецкий;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немецкий;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корейский;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итальянский;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польский;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хинди;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персидский.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Прямоугольник 233"/>
          <p:cNvSpPr/>
          <p:nvPr/>
        </p:nvSpPr>
        <p:spPr>
          <a:xfrm>
            <a:off x="2286000" y="1512360"/>
            <a:ext cx="251388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русский;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английский;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испанский;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арабский;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французский;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португальский;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японский;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  <a:ea typeface="DejaVu Sans"/>
              </a:rPr>
              <a:t>Персонализация</a:t>
            </a:r>
            <a:endParaRPr b="0" lang="ru-R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3"/>
          <p:cNvSpPr txBox="1"/>
          <p:nvPr/>
        </p:nvSpPr>
        <p:spPr>
          <a:xfrm>
            <a:off x="301680" y="18288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0" spc="-1" strike="noStrike">
                <a:solidFill>
                  <a:srgbClr val="ffffff"/>
                </a:solidFill>
                <a:latin typeface="Arial"/>
                <a:ea typeface="DejaVu Sans"/>
              </a:rPr>
              <a:t>Актуальность</a:t>
            </a:r>
            <a:endParaRPr b="0" lang="ru-RU" sz="10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504000" y="597960"/>
            <a:ext cx="907092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Приложение поддерживает набор из 12 цветовых схем на выбор, чтобы соответствовать Вашему стилю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Рисунок 236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814032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Рисунок 237" descr=""/>
          <p:cNvPicPr/>
          <p:nvPr/>
        </p:nvPicPr>
        <p:blipFill>
          <a:blip r:embed="rId1"/>
          <a:stretch/>
        </p:blipFill>
        <p:spPr>
          <a:xfrm>
            <a:off x="228600" y="543960"/>
            <a:ext cx="9829440" cy="494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0920" cy="25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Отслеживание психологического состояния пользователя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1371600" y="228600"/>
            <a:ext cx="731520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Одной из особенностей приложения является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возможность пользователя отслеживать своё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психологическое состояние.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При создании задачи у пользователя есть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возможность выбрать цвет, с которым эта задача у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него ассоциируется.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После этого приложение вычисляет наиболее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встречающийся цвет из всех задач и даёт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пользователю информацию 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 текстовом и графическом формате.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0" y="1050120"/>
            <a:ext cx="10080360" cy="329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29560" y="1600200"/>
            <a:ext cx="9070920" cy="170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rgbClr val="ffffff"/>
                </a:solidFill>
                <a:latin typeface="Arial"/>
                <a:ea typeface="DejaVu Sans"/>
              </a:rPr>
              <a:t>Вывод</a:t>
            </a:r>
            <a:endParaRPr b="0" lang="ru-RU" sz="1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457200" y="457200"/>
            <a:ext cx="9070920" cy="479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 результате пользователь получает приложение со следующими критериями: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Комплексное решение: управление задачами, финансами и психологическим состоянием в одном приложении.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Персонализация: настройка приложения под cвой вкус и стиль работы.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Удобство использования: простой и понятный интерфейс для лёгкого управления.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Мощный функционал: широкий спектр всевозможных функций для достижения целей.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0" y="1386360"/>
            <a:ext cx="10057680" cy="227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000" spc="-1" strike="noStrike">
                <a:solidFill>
                  <a:srgbClr val="ffffff"/>
                </a:solidFill>
                <a:latin typeface="Arial"/>
                <a:ea typeface="DejaVu Sans"/>
              </a:rPr>
              <a:t>Спасибо за внимание</a:t>
            </a:r>
            <a:endParaRPr b="0" lang="ru-RU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1371600" y="457200"/>
            <a:ext cx="8001000" cy="48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 современном мире всё больше растёт потребность на комплексные решения для самоорганизации. Люди всё больше заботятся о своей продуктивности. Времени и финансах.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Также сказывается неудобство использования разрозненных инструментов: заметки, календари, приложения для отслеживания расходов часто не интегрированы между собой, что создаёт трудности для рядового пользователя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1371600" y="228600"/>
            <a:ext cx="7543800" cy="51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При рассмотрении существующих аналогов можно выделить следущие их недостатки: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Нехватка комплексного подхода: Многие решения не охватывают все потребности пользователей в планировании и управлении финансами.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Сложность интеграции: Интеграция данных из разных приложений может быть трудоемкой.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Ограниченные возможности персонализации: Не все приложения позволяют пользователям 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настраивать их под себя.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1371600" y="456480"/>
            <a:ext cx="7315200" cy="25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Таким образом, существует спрос на веб-приложение "Ежедневник и финансовый трекер", которое будет: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Объединять функции календаря, заметок и управления финансами.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Обеспечивать простоту использования и интеграции данных.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Предлагать широкие возможности персонализации.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371600" y="3229200"/>
            <a:ext cx="7315200" cy="11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Разработка такого приложения может иметь большой потенциал, поскольку оно будет решать актуальные проблемы пользователей и помогать им лучше организовывать свое время и управлять финансами.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00960" y="1600200"/>
            <a:ext cx="90709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0" spc="-1" strike="noStrike">
                <a:solidFill>
                  <a:srgbClr val="ffffff"/>
                </a:solidFill>
                <a:latin typeface="Arial"/>
                <a:ea typeface="DejaVu Sans"/>
              </a:rPr>
              <a:t>Функционал</a:t>
            </a:r>
            <a:endParaRPr b="0" lang="ru-RU" sz="10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0920" cy="95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Создание, редактирование, удаление задач, а также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просмотр в виде списка, кан-бан доски, календаря и графиков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Прямоугольник 209"/>
          <p:cNvSpPr/>
          <p:nvPr/>
        </p:nvSpPr>
        <p:spPr>
          <a:xfrm>
            <a:off x="5486400" y="3657600"/>
            <a:ext cx="335592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Рисунок 210" descr=""/>
          <p:cNvPicPr/>
          <p:nvPr/>
        </p:nvPicPr>
        <p:blipFill>
          <a:blip r:embed="rId1"/>
          <a:stretch/>
        </p:blipFill>
        <p:spPr>
          <a:xfrm>
            <a:off x="1600200" y="2028960"/>
            <a:ext cx="6857640" cy="34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Рисунок 211" descr=""/>
          <p:cNvPicPr/>
          <p:nvPr/>
        </p:nvPicPr>
        <p:blipFill>
          <a:blip r:embed="rId1"/>
          <a:stretch/>
        </p:blipFill>
        <p:spPr>
          <a:xfrm>
            <a:off x="-21960" y="228600"/>
            <a:ext cx="10080000" cy="508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Рисунок 212" descr=""/>
          <p:cNvPicPr/>
          <p:nvPr/>
        </p:nvPicPr>
        <p:blipFill>
          <a:blip r:embed="rId1"/>
          <a:stretch/>
        </p:blipFill>
        <p:spPr>
          <a:xfrm>
            <a:off x="-21960" y="176040"/>
            <a:ext cx="10080000" cy="508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LibreOffice/7.3.7.2$Linux_X86_64 LibreOffice_project/30$Build-2</Application>
  <AppVersion>15.0000</AppVersion>
  <Words>292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2024-05-30T22:06:50Z</dcterms:created>
  <dc:creator>Natallia</dc:creator>
  <dc:description/>
  <dc:language>en-US</dc:language>
  <cp:lastModifiedBy/>
  <dcterms:modified xsi:type="dcterms:W3CDTF">2024-06-04T08:43:48Z</dcterms:modified>
  <cp:revision>17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22</vt:i4>
  </property>
</Properties>
</file>