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2DBBA7-93A2-46BB-97C4-D43A8C16F0B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F486E7-71BC-44D7-9C4F-2F40CFEB75D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28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BBA7-93A2-46BB-97C4-D43A8C16F0B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6E7-71BC-44D7-9C4F-2F40CFEB7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BBA7-93A2-46BB-97C4-D43A8C16F0B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6E7-71BC-44D7-9C4F-2F40CFEB7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21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BBA7-93A2-46BB-97C4-D43A8C16F0B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6E7-71BC-44D7-9C4F-2F40CFEB7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9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BBA7-93A2-46BB-97C4-D43A8C16F0B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6E7-71BC-44D7-9C4F-2F40CFEB75D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7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BBA7-93A2-46BB-97C4-D43A8C16F0B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6E7-71BC-44D7-9C4F-2F40CFEB7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11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BBA7-93A2-46BB-97C4-D43A8C16F0B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6E7-71BC-44D7-9C4F-2F40CFEB7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1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BBA7-93A2-46BB-97C4-D43A8C16F0B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6E7-71BC-44D7-9C4F-2F40CFEB7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1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BBA7-93A2-46BB-97C4-D43A8C16F0B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6E7-71BC-44D7-9C4F-2F40CFEB7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5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BBA7-93A2-46BB-97C4-D43A8C16F0B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6E7-71BC-44D7-9C4F-2F40CFEB7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64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BBA7-93A2-46BB-97C4-D43A8C16F0B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6E7-71BC-44D7-9C4F-2F40CFEB7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22DBBA7-93A2-46BB-97C4-D43A8C16F0B7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2F486E7-71BC-44D7-9C4F-2F40CFEB7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45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BF399-8A66-AB7F-ACD7-DBF39C11D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компьютерной игры на платформе </a:t>
            </a:r>
            <a:br>
              <a:rPr lang="en-US" dirty="0"/>
            </a:br>
            <a:r>
              <a:rPr lang="en-US" dirty="0"/>
              <a:t>NET. Framework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CCE81D-E3FF-B164-1EB2-BBB4F279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1 курса группы ПР-23.106 Сборщиков Егор Иванович</a:t>
            </a:r>
          </a:p>
          <a:p>
            <a:r>
              <a:rPr lang="ru-RU" dirty="0"/>
              <a:t>Преподаватель: Гербер Маргарита Рустамовна</a:t>
            </a:r>
          </a:p>
        </p:txBody>
      </p:sp>
    </p:spTree>
    <p:extLst>
      <p:ext uri="{BB962C8B-B14F-4D97-AF65-F5344CB8AC3E}">
        <p14:creationId xmlns:p14="http://schemas.microsoft.com/office/powerpoint/2010/main" val="289531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0CB0B-C24C-1186-8708-920EB5E2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94BFB-D924-C1C2-49DD-4771D9D7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/>
              <a:t>	Цель: Разработать компьютерную игру, используя пакетный менеджер </a:t>
            </a:r>
            <a:r>
              <a:rPr lang="en-US" dirty="0"/>
              <a:t>Windows Form </a:t>
            </a:r>
            <a:r>
              <a:rPr lang="ru-RU" dirty="0"/>
              <a:t>на платформе </a:t>
            </a:r>
            <a:r>
              <a:rPr lang="en-US" dirty="0" err="1"/>
              <a:t>NET.Framework</a:t>
            </a:r>
            <a:endParaRPr lang="en-US" dirty="0"/>
          </a:p>
          <a:p>
            <a:pPr marL="45720" indent="0">
              <a:buNone/>
            </a:pPr>
            <a:r>
              <a:rPr lang="ru-RU" dirty="0"/>
              <a:t>	Задачи: </a:t>
            </a:r>
          </a:p>
          <a:p>
            <a:pPr marL="45720" indent="0">
              <a:buNone/>
            </a:pPr>
            <a:r>
              <a:rPr lang="ru-RU" dirty="0"/>
              <a:t>Создать переходы между экранами, </a:t>
            </a:r>
          </a:p>
          <a:p>
            <a:pPr marL="45720" indent="0">
              <a:buNone/>
            </a:pPr>
            <a:r>
              <a:rPr lang="ru-RU" dirty="0"/>
              <a:t>Разработать не требовательный по производительности программный продукт, </a:t>
            </a:r>
          </a:p>
          <a:p>
            <a:pPr marL="45720" indent="0">
              <a:buNone/>
            </a:pPr>
            <a:r>
              <a:rPr lang="ru-RU" dirty="0"/>
              <a:t>Проработать функциональные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316759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CB277-7F37-B1A8-649A-795B666B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работы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0E23C-85D2-FB04-3BA2-77B0A82E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2" indent="0" algn="just">
              <a:buNone/>
            </a:pPr>
            <a:r>
              <a:rPr lang="ru-RU" dirty="0"/>
              <a:t>	При входе в приложение пользователя встречает кнопки </a:t>
            </a:r>
            <a:r>
              <a:rPr lang="en-US" dirty="0"/>
              <a:t>Start</a:t>
            </a:r>
            <a:r>
              <a:rPr lang="ru-RU" dirty="0"/>
              <a:t> и </a:t>
            </a:r>
            <a:r>
              <a:rPr lang="en-US" dirty="0"/>
              <a:t>Exit</a:t>
            </a:r>
            <a:r>
              <a:rPr lang="ru-RU" dirty="0"/>
              <a:t>. Они служат для перехода к мини-играм и выхода из приложения соответственно. При выборе кнопки </a:t>
            </a:r>
            <a:r>
              <a:rPr lang="en-US" dirty="0"/>
              <a:t>Start</a:t>
            </a:r>
            <a:r>
              <a:rPr lang="ru-RU" dirty="0"/>
              <a:t> пользователь попадает на форму с кнопками, названными под название мини-игры. При выборе мини-игры открывается форма, где пользователь выполняет определённые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304543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B7844-B794-2A89-CC8D-02C5155A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E043D-52BB-3924-A3BF-E5BD8250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ru-RU" dirty="0"/>
              <a:t>	Компьютерная игра представляет собой менеджер мини-игр, которые подходят для не особо мощных компьютеров и ориентирована на более старшую целевую аудиторию, которые хотят потратить время с пользой.</a:t>
            </a:r>
          </a:p>
        </p:txBody>
      </p:sp>
    </p:spTree>
    <p:extLst>
      <p:ext uri="{BB962C8B-B14F-4D97-AF65-F5344CB8AC3E}">
        <p14:creationId xmlns:p14="http://schemas.microsoft.com/office/powerpoint/2010/main" val="2531100572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67</TotalTime>
  <Words>152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Corbel</vt:lpstr>
      <vt:lpstr>Базис</vt:lpstr>
      <vt:lpstr>Разработка компьютерной игры на платформе  NET. Framework</vt:lpstr>
      <vt:lpstr>Цели и задачи</vt:lpstr>
      <vt:lpstr>Описание работы программного продукта</vt:lpstr>
      <vt:lpstr>Описание программного продукта</vt:lpstr>
    </vt:vector>
  </TitlesOfParts>
  <Company>StartSoft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компьютерной игры на платформе  NET. Framework</dc:title>
  <dc:creator>Egor Sborschikov</dc:creator>
  <cp:lastModifiedBy>Egor Sborschikov</cp:lastModifiedBy>
  <cp:revision>1</cp:revision>
  <dcterms:created xsi:type="dcterms:W3CDTF">2024-04-29T16:03:40Z</dcterms:created>
  <dcterms:modified xsi:type="dcterms:W3CDTF">2024-04-29T17:10:49Z</dcterms:modified>
</cp:coreProperties>
</file>