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9"/>
  </p:notesMasterIdLst>
  <p:handoutMasterIdLst>
    <p:handoutMasterId r:id="rId10"/>
  </p:handoutMasterIdLst>
  <p:sldIdLst>
    <p:sldId id="339" r:id="rId5"/>
    <p:sldId id="341" r:id="rId6"/>
    <p:sldId id="343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A2FA"/>
    <a:srgbClr val="929DF0"/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6D4AA-54AB-4EEE-9AC6-25A374F4FC8B}" v="220" dt="2023-10-11T18:23:59.943"/>
    <p1510:client id="{73619CB6-7C86-4257-954A-6EAA2F7105F8}" v="530" dt="2023-10-11T17:12:53.631"/>
    <p1510:client id="{CB8AC115-6729-451F-86BB-01D66B24D2A7}" v="232" dt="2023-10-09T15:25:02.721"/>
    <p1510:client id="{E11FC60E-006C-4DEE-8058-7946247FFB4A}" v="630" dt="2023-10-12T18:45:33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-708" y="19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10/12/2023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84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29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xmlns="" id="{EA812700-4F7B-0919-A294-CC362E4BD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xmlns="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BE0D1B6-1F1E-CCFB-6D36-DC3039C38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70F1688-BA83-03DC-2B74-7A82D939FA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xmlns="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xmlns="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10/12/2023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xmlns="" id="{EBF8DFED-2B0F-8F5E-DBAA-98D765435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xmlns="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xmlns="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xmlns="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xmlns="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xmlns="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B329B88-C3B0-DEDF-BA89-4FECA7E20F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36663161-DCA7-1B0A-C207-F09ADAB86F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xmlns="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xmlns="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xmlns="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xmlns="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xmlns="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xmlns="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xmlns="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xmlns="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79551DA-AB5E-4A9C-38E9-26E265447B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xmlns="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D0AA671-B458-75A5-FEDC-88210D822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xmlns="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xmlns="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xmlns="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088FB69-6A93-1165-DBF9-B08593CF2D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xmlns="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xmlns="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xmlns="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xmlns="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6032EDE-70AC-8A1B-FDCC-E78CADAAE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24329E9-A968-FB95-104A-91844CBA17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xmlns="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xmlns="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xmlns="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xmlns="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xmlns="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xmlns="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xmlns="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xmlns="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088FB69-6A93-1165-DBF9-B08593CF2D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xmlns="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xmlns="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xmlns="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xmlns="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xmlns="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xmlns="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15" y="307869"/>
            <a:ext cx="7178225" cy="2790607"/>
          </a:xfrm>
        </p:spPr>
        <p:txBody>
          <a:bodyPr/>
          <a:lstStyle/>
          <a:p>
            <a:r>
              <a:rPr lang="en-US" i="1" dirty="0">
                <a:ea typeface="+mj-lt"/>
                <a:cs typeface="+mj-lt"/>
              </a:rPr>
              <a:t>schedule bot</a:t>
            </a:r>
            <a:r>
              <a:rPr lang="en-US" dirty="0">
                <a:ea typeface="+mj-lt"/>
                <a:cs typeface="+mj-lt"/>
              </a:rPr>
              <a:t> - </a:t>
            </a:r>
            <a:br>
              <a:rPr lang="en-US" dirty="0">
                <a:ea typeface="+mj-lt"/>
                <a:cs typeface="+mj-lt"/>
              </a:rPr>
            </a:br>
            <a:r>
              <a:rPr lang="en-US" sz="4000" err="1">
                <a:ea typeface="+mj-lt"/>
                <a:cs typeface="+mj-lt"/>
              </a:rPr>
              <a:t>расписание</a:t>
            </a:r>
            <a:r>
              <a:rPr lang="en-US" sz="4000" dirty="0">
                <a:ea typeface="+mj-lt"/>
                <a:cs typeface="+mj-lt"/>
              </a:rPr>
              <a:t> в </a:t>
            </a:r>
            <a:r>
              <a:rPr lang="en-US" sz="4000" err="1">
                <a:ea typeface="+mj-lt"/>
                <a:cs typeface="+mj-lt"/>
              </a:rPr>
              <a:t>кармане</a:t>
            </a:r>
            <a:r>
              <a:rPr lang="en-US" sz="4000" b="0" dirty="0">
                <a:ea typeface="+mj-lt"/>
                <a:cs typeface="+mj-lt"/>
              </a:rPr>
              <a:t>.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1F88229F-7818-FB72-51D4-58BE7EE37067}"/>
              </a:ext>
            </a:extLst>
          </p:cNvPr>
          <p:cNvSpPr/>
          <p:nvPr/>
        </p:nvSpPr>
        <p:spPr>
          <a:xfrm>
            <a:off x="7462157" y="3431721"/>
            <a:ext cx="4288970" cy="2993571"/>
          </a:xfrm>
          <a:prstGeom prst="rect">
            <a:avLst/>
          </a:prstGeom>
          <a:solidFill>
            <a:srgbClr val="5FA2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736EAD-51BC-708F-AD39-FB28FBBD8951}"/>
              </a:ext>
            </a:extLst>
          </p:cNvPr>
          <p:cNvSpPr txBox="1"/>
          <p:nvPr/>
        </p:nvSpPr>
        <p:spPr>
          <a:xfrm>
            <a:off x="5701393" y="3509362"/>
            <a:ext cx="6055177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 algn="r"/>
            <a:r>
              <a:rPr lang="ru-RU" sz="3200" dirty="0">
                <a:solidFill>
                  <a:schemeClr val="bg1"/>
                </a:solidFill>
              </a:rPr>
              <a:t>Проект подготовили:</a:t>
            </a:r>
          </a:p>
          <a:p>
            <a:pPr lvl="3" algn="r"/>
            <a:r>
              <a:rPr lang="ru-RU" sz="2800" dirty="0">
                <a:solidFill>
                  <a:schemeClr val="bg1"/>
                </a:solidFill>
              </a:rPr>
              <a:t>Сурнев Егор</a:t>
            </a:r>
          </a:p>
          <a:p>
            <a:pPr lvl="3" algn="r"/>
            <a:r>
              <a:rPr lang="ru-RU" sz="2800" dirty="0">
                <a:solidFill>
                  <a:schemeClr val="bg1"/>
                </a:solidFill>
              </a:rPr>
              <a:t>Донец Сергей </a:t>
            </a:r>
          </a:p>
          <a:p>
            <a:pPr lvl="3" algn="r"/>
            <a:r>
              <a:rPr lang="ru-RU" sz="2800" dirty="0">
                <a:solidFill>
                  <a:schemeClr val="bg1"/>
                </a:solidFill>
              </a:rPr>
              <a:t>Крива Егор</a:t>
            </a:r>
          </a:p>
          <a:p>
            <a:pPr lvl="3" algn="r"/>
            <a:r>
              <a:rPr lang="ru-RU" sz="2800" dirty="0">
                <a:solidFill>
                  <a:schemeClr val="bg1"/>
                </a:solidFill>
              </a:rPr>
              <a:t>Тухтеева Елена</a:t>
            </a:r>
          </a:p>
          <a:p>
            <a:pPr lvl="3" algn="r"/>
            <a:r>
              <a:rPr lang="ru-RU" sz="2800" dirty="0">
                <a:solidFill>
                  <a:schemeClr val="bg1"/>
                </a:solidFill>
              </a:rPr>
              <a:t>Плетнёв Егор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845">
            <a:off x="-610200" y="3150051"/>
            <a:ext cx="4524974" cy="45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FB381022-4B22-8C42-F771-5462B110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22" y="408568"/>
            <a:ext cx="4238625" cy="2751130"/>
          </a:xfrm>
        </p:spPr>
        <p:txBody>
          <a:bodyPr/>
          <a:lstStyle/>
          <a:p>
            <a:r>
              <a:rPr lang="ru-RU" i="1" dirty="0">
                <a:latin typeface="Arial"/>
                <a:cs typeface="Arial"/>
              </a:rPr>
              <a:t>Телеграмм-боты</a:t>
            </a:r>
            <a:endParaRPr lang="ru-RU" i="1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xmlns="" id="{E98C0CE4-2C1F-73CA-0F08-DC30424E9D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16724" y="1307106"/>
            <a:ext cx="6995572" cy="481289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sz="2400" b="1" dirty="0">
                <a:latin typeface="Segoe UI"/>
                <a:cs typeface="Segoe UI"/>
              </a:rPr>
              <a:t>Доступность</a:t>
            </a:r>
            <a:endParaRPr lang="en-US" sz="2400">
              <a:latin typeface="Gill Sans MT"/>
              <a:cs typeface="Segoe UI"/>
            </a:endParaRPr>
          </a:p>
          <a:p>
            <a:pPr algn="just"/>
            <a:r>
              <a:rPr lang="ru-RU" sz="2000" dirty="0">
                <a:latin typeface="Segoe UI"/>
                <a:cs typeface="Segoe UI"/>
              </a:rPr>
              <a:t>Не нужно ничего скачивать дополнительно — достаточно привычного для многих приложения Telegram.</a:t>
            </a:r>
            <a:endParaRPr lang="en-US" sz="2000">
              <a:latin typeface="Gill Sans MT"/>
              <a:cs typeface="Segoe UI"/>
            </a:endParaRPr>
          </a:p>
          <a:p>
            <a:pPr algn="just"/>
            <a:endParaRPr lang="ru-RU" sz="2000" dirty="0">
              <a:latin typeface="Segoe UI"/>
              <a:cs typeface="Segoe UI"/>
            </a:endParaRPr>
          </a:p>
          <a:p>
            <a:r>
              <a:rPr lang="ru-RU" sz="2400" b="1" dirty="0">
                <a:latin typeface="Segoe UI"/>
                <a:cs typeface="Segoe UI"/>
              </a:rPr>
              <a:t>Высокая скорость</a:t>
            </a:r>
            <a:endParaRPr lang="ru-RU" sz="2400">
              <a:latin typeface="Segoe UI"/>
              <a:cs typeface="Segoe UI"/>
            </a:endParaRPr>
          </a:p>
          <a:p>
            <a:r>
              <a:rPr lang="ru-RU" sz="2000" dirty="0">
                <a:latin typeface="Segoe UI"/>
                <a:cs typeface="Segoe UI"/>
              </a:rPr>
              <a:t>В отличие от приложений и сайтов, чат-боты в </a:t>
            </a:r>
            <a:r>
              <a:rPr lang="ru-RU" sz="2000" dirty="0" err="1">
                <a:latin typeface="Segoe UI"/>
                <a:cs typeface="Segoe UI"/>
              </a:rPr>
              <a:t>Telegram</a:t>
            </a:r>
            <a:r>
              <a:rPr lang="ru-RU" sz="2000" dirty="0">
                <a:latin typeface="Segoe UI"/>
                <a:cs typeface="Segoe UI"/>
              </a:rPr>
              <a:t> работают быстро даже при медленном интернете.</a:t>
            </a:r>
            <a:endParaRPr lang="ru-RU" sz="2000" dirty="0"/>
          </a:p>
          <a:p>
            <a:pPr algn="just"/>
            <a:endParaRPr lang="ru-RU" sz="2000" dirty="0">
              <a:latin typeface="Segoe UI"/>
              <a:cs typeface="Segoe UI"/>
            </a:endParaRPr>
          </a:p>
          <a:p>
            <a:pPr algn="just"/>
            <a:r>
              <a:rPr lang="ru-RU" sz="2400" b="1" dirty="0">
                <a:latin typeface="Segoe UI"/>
                <a:cs typeface="Segoe UI"/>
              </a:rPr>
              <a:t>Удобство для пользователя</a:t>
            </a:r>
            <a:endParaRPr lang="en-US" sz="2400">
              <a:latin typeface="Gill Sans MT"/>
              <a:cs typeface="Segoe UI"/>
            </a:endParaRPr>
          </a:p>
          <a:p>
            <a:pPr algn="just"/>
            <a:r>
              <a:rPr lang="ru-RU" sz="2000" dirty="0">
                <a:latin typeface="Segoe UI"/>
                <a:cs typeface="Segoe UI"/>
              </a:rPr>
              <a:t>В мессенджере люди проводят много времени: общаются с друзьями и коллегами, читают новости.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7E6F308-F4EA-9567-C2CB-25ED32F3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</p:spPr>
        <p:txBody>
          <a:bodyPr/>
          <a:lstStyle/>
          <a:p>
            <a:fld id="{3A98EE3D-8CD1-4C3F-BD1C-C98C9596463C}" type="slidenum">
              <a:rPr lang="en-US" sz="2000" dirty="0" smtClean="0"/>
              <a:pPr/>
              <a:t>2</a:t>
            </a:fld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669E7AB-5971-673C-6F0B-57505A63E4AB}"/>
              </a:ext>
            </a:extLst>
          </p:cNvPr>
          <p:cNvSpPr txBox="1"/>
          <p:nvPr/>
        </p:nvSpPr>
        <p:spPr>
          <a:xfrm>
            <a:off x="5161834" y="553453"/>
            <a:ext cx="63297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i="1" cap="all" dirty="0">
                <a:solidFill>
                  <a:srgbClr val="FFFFFF"/>
                </a:solidFill>
              </a:rPr>
              <a:t>ОТЧЕГО, ПОЧЕМУ И ЗАЧЕМ?</a:t>
            </a:r>
            <a:r>
              <a:rPr lang="ru-RU" sz="3200" i="1" dirty="0">
                <a:solidFill>
                  <a:srgbClr val="FFFFFF"/>
                </a:solidFill>
              </a:rPr>
              <a:t>​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xmlns="" id="{9EAD2F9B-294E-EDA3-656F-A70ABA00097F}"/>
              </a:ext>
            </a:extLst>
          </p:cNvPr>
          <p:cNvCxnSpPr/>
          <p:nvPr/>
        </p:nvCxnSpPr>
        <p:spPr>
          <a:xfrm flipV="1">
            <a:off x="865095" y="3300826"/>
            <a:ext cx="3442836" cy="1374268"/>
          </a:xfrm>
          <a:prstGeom prst="straightConnector1">
            <a:avLst/>
          </a:prstGeom>
          <a:ln>
            <a:solidFill>
              <a:srgbClr val="5FA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xmlns="" id="{8D872AE4-5E17-6EC4-DA87-3AFA6897A68A}"/>
              </a:ext>
            </a:extLst>
          </p:cNvPr>
          <p:cNvCxnSpPr/>
          <p:nvPr/>
        </p:nvCxnSpPr>
        <p:spPr>
          <a:xfrm flipH="1">
            <a:off x="3621617" y="3318026"/>
            <a:ext cx="670076" cy="2879875"/>
          </a:xfrm>
          <a:prstGeom prst="straightConnector1">
            <a:avLst/>
          </a:prstGeom>
          <a:ln>
            <a:solidFill>
              <a:srgbClr val="5FA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7F5230B0-04A1-F699-5271-E5CC76EC738A}"/>
              </a:ext>
            </a:extLst>
          </p:cNvPr>
          <p:cNvCxnSpPr/>
          <p:nvPr/>
        </p:nvCxnSpPr>
        <p:spPr>
          <a:xfrm>
            <a:off x="2698901" y="5613854"/>
            <a:ext cx="938590" cy="612020"/>
          </a:xfrm>
          <a:prstGeom prst="straightConnector1">
            <a:avLst/>
          </a:prstGeom>
          <a:ln>
            <a:solidFill>
              <a:srgbClr val="5FA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xmlns="" id="{239FCAD0-ACD7-7EC5-2711-AA42A1C1AEEC}"/>
              </a:ext>
            </a:extLst>
          </p:cNvPr>
          <p:cNvCxnSpPr/>
          <p:nvPr/>
        </p:nvCxnSpPr>
        <p:spPr>
          <a:xfrm flipV="1">
            <a:off x="2122110" y="5612795"/>
            <a:ext cx="581781" cy="385838"/>
          </a:xfrm>
          <a:prstGeom prst="straightConnector1">
            <a:avLst/>
          </a:prstGeom>
          <a:ln>
            <a:solidFill>
              <a:srgbClr val="5FA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F5D2B1CF-3EFB-62B0-2BB6-2DC92E6A209A}"/>
              </a:ext>
            </a:extLst>
          </p:cNvPr>
          <p:cNvCxnSpPr/>
          <p:nvPr/>
        </p:nvCxnSpPr>
        <p:spPr>
          <a:xfrm>
            <a:off x="867986" y="4677985"/>
            <a:ext cx="896256" cy="345923"/>
          </a:xfrm>
          <a:prstGeom prst="straightConnector1">
            <a:avLst/>
          </a:prstGeom>
          <a:ln>
            <a:solidFill>
              <a:srgbClr val="5FA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82343D02-1FDD-3ABE-4138-C50ADBE7D69E}"/>
              </a:ext>
            </a:extLst>
          </p:cNvPr>
          <p:cNvCxnSpPr/>
          <p:nvPr/>
        </p:nvCxnSpPr>
        <p:spPr>
          <a:xfrm>
            <a:off x="1766811" y="5025753"/>
            <a:ext cx="370115" cy="987697"/>
          </a:xfrm>
          <a:prstGeom prst="straightConnector1">
            <a:avLst/>
          </a:prstGeom>
          <a:ln>
            <a:solidFill>
              <a:srgbClr val="5FA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 descr="Отправить со сплошной заливкой">
            <a:extLst>
              <a:ext uri="{FF2B5EF4-FFF2-40B4-BE49-F238E27FC236}">
                <a16:creationId xmlns:a16="http://schemas.microsoft.com/office/drawing/2014/main" xmlns="" id="{66933600-8152-A292-F035-45F06B94B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00000">
            <a:off x="913716" y="3263356"/>
            <a:ext cx="30003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18385B-C0EA-FA64-43BE-210B2A0C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ea typeface="+mj-lt"/>
                <a:cs typeface="+mj-lt"/>
              </a:rPr>
              <a:t>SCHEDULE BOT</a:t>
            </a:r>
            <a:endParaRPr lang="ru-RU" sz="400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72185E8-F3A7-B051-EC6F-361A992C0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98EE3D-8CD1-4C3F-BD1C-C98C9596463C}" type="slidenum">
              <a:rPr lang="en-US" sz="2000" dirty="0" smtClean="0"/>
              <a:pPr/>
              <a:t>3</a:t>
            </a:fld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7C87006-F101-4718-139B-28620CEBF09D}"/>
              </a:ext>
            </a:extLst>
          </p:cNvPr>
          <p:cNvSpPr txBox="1"/>
          <p:nvPr/>
        </p:nvSpPr>
        <p:spPr>
          <a:xfrm>
            <a:off x="560294" y="462242"/>
            <a:ext cx="654143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b="1" dirty="0">
                <a:solidFill>
                  <a:schemeClr val="bg1"/>
                </a:solidFill>
              </a:rPr>
              <a:t>Принцип работы бота:</a:t>
            </a:r>
            <a:endParaRPr lang="ru-RU"/>
          </a:p>
          <a:p>
            <a:pPr algn="just"/>
            <a:endParaRPr lang="ru-RU" dirty="0">
              <a:solidFill>
                <a:schemeClr val="bg1"/>
              </a:solidFill>
            </a:endParaRPr>
          </a:p>
          <a:p>
            <a:pPr algn="just"/>
            <a:endParaRPr lang="ru-RU" dirty="0">
              <a:solidFill>
                <a:schemeClr val="bg1"/>
              </a:solidFill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</a:rPr>
              <a:t>Пользователю нужно нажать клавишу в кнопочном меню. </a:t>
            </a:r>
          </a:p>
          <a:p>
            <a:pPr algn="just"/>
            <a:endParaRPr lang="ru-RU" sz="2000" dirty="0">
              <a:solidFill>
                <a:schemeClr val="bg1"/>
              </a:solidFill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</a:rPr>
              <a:t>В ответ бот напишет Вам наименование дисциплины, номер кабинета, а также ФИО преподавателя.</a:t>
            </a:r>
          </a:p>
          <a:p>
            <a:pPr algn="just"/>
            <a:endParaRPr lang="ru-RU" sz="2000" dirty="0">
              <a:solidFill>
                <a:schemeClr val="bg1"/>
              </a:solidFill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</a:rPr>
              <a:t>В случае же, если в данный момент занятий нет, бот ответит: "Пора спатки!" Советуем Вам прислушиваться к нему)</a:t>
            </a:r>
          </a:p>
        </p:txBody>
      </p:sp>
    </p:spTree>
    <p:extLst>
      <p:ext uri="{BB962C8B-B14F-4D97-AF65-F5344CB8AC3E}">
        <p14:creationId xmlns:p14="http://schemas.microsoft.com/office/powerpoint/2010/main" val="2900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>
            <a:extLst>
              <a:ext uri="{FF2B5EF4-FFF2-40B4-BE49-F238E27FC236}">
                <a16:creationId xmlns:a16="http://schemas.microsoft.com/office/drawing/2014/main" xmlns="" id="{A2DC73CD-9A7B-4B8B-45B7-9126C374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5" y="420624"/>
            <a:ext cx="11300791" cy="824949"/>
          </a:xfrm>
          <a:solidFill>
            <a:srgbClr val="5FA2FA"/>
          </a:solidFill>
        </p:spPr>
        <p:txBody>
          <a:bodyPr/>
          <a:lstStyle/>
          <a:p>
            <a:r>
              <a:rPr lang="en-US" sz="4000" b="1" dirty="0" err="1"/>
              <a:t>Проект</a:t>
            </a:r>
            <a:r>
              <a:rPr lang="en-US" sz="4000" b="1" dirty="0"/>
              <a:t> </a:t>
            </a:r>
            <a:r>
              <a:rPr lang="en-US" sz="4000" b="1" dirty="0" err="1"/>
              <a:t>подготовили</a:t>
            </a:r>
            <a:endParaRPr lang="ru-RU" sz="4000" b="1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xmlns="" id="{ADB62453-4969-6C70-7DA2-BCCA22A25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5261" y="1659392"/>
            <a:ext cx="2252101" cy="2252208"/>
          </a:xfrm>
          <a:solidFill>
            <a:srgbClr val="5FA2FA"/>
          </a:solidFill>
        </p:spPr>
        <p:txBody>
          <a:bodyPr/>
          <a:lstStyle/>
          <a:p>
            <a:r>
              <a:rPr lang="ru-RU" b="1" i="1" dirty="0" err="1">
                <a:ea typeface="+mn-lt"/>
                <a:cs typeface="+mn-lt"/>
              </a:rPr>
              <a:t>Тухтеева</a:t>
            </a:r>
            <a:r>
              <a:rPr lang="ru-RU" b="1" i="1" dirty="0">
                <a:ea typeface="+mn-lt"/>
                <a:cs typeface="+mn-lt"/>
              </a:rPr>
              <a:t> </a:t>
            </a:r>
            <a:r>
              <a:rPr lang="ru-RU" b="1" i="1" dirty="0" err="1">
                <a:ea typeface="+mn-lt"/>
                <a:cs typeface="+mn-lt"/>
              </a:rPr>
              <a:t>елена</a:t>
            </a:r>
            <a:endParaRPr lang="ru-RU" dirty="0" err="1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D54DFB20-8AC4-58AC-499A-504A64E285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1572311" y="2931272"/>
            <a:ext cx="1778000" cy="996950"/>
          </a:xfrm>
        </p:spPr>
        <p:txBody>
          <a:bodyPr>
            <a:normAutofit/>
          </a:bodyPr>
          <a:lstStyle/>
          <a:p>
            <a:r>
              <a:rPr lang="en-US" sz="2000" dirty="0" err="1"/>
              <a:t>Технический</a:t>
            </a:r>
            <a:r>
              <a:rPr lang="en-US" sz="2000" dirty="0"/>
              <a:t> </a:t>
            </a:r>
            <a:r>
              <a:rPr lang="en-US" sz="2000" dirty="0" err="1"/>
              <a:t>писатель</a:t>
            </a:r>
          </a:p>
          <a:p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xmlns="" id="{8A733E13-2AC1-FDA0-D1A6-410D3B4FF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69949" y="1679712"/>
            <a:ext cx="2252101" cy="2252208"/>
          </a:xfrm>
          <a:solidFill>
            <a:srgbClr val="5FA2FA"/>
          </a:solidFill>
        </p:spPr>
        <p:txBody>
          <a:bodyPr/>
          <a:lstStyle/>
          <a:p>
            <a:r>
              <a:rPr lang="ru-RU" b="1" i="1" dirty="0">
                <a:ea typeface="+mn-lt"/>
                <a:cs typeface="+mn-lt"/>
              </a:rPr>
              <a:t>СУРНЕВ ЕГОР</a:t>
            </a:r>
            <a:endParaRPr lang="en-US" dirty="0">
              <a:ea typeface="+mn-lt"/>
              <a:cs typeface="+mn-lt"/>
            </a:endParaRPr>
          </a:p>
          <a:p>
            <a:endParaRPr lang="en-US" b="1" i="1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xmlns="" id="{812A0521-9D97-D048-D8FA-F5D6395693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5251823" y="2917974"/>
            <a:ext cx="1778000" cy="996950"/>
          </a:xfrm>
          <a:solidFill>
            <a:srgbClr val="5FA2FA"/>
          </a:solidFill>
        </p:spPr>
        <p:txBody>
          <a:bodyPr/>
          <a:lstStyle/>
          <a:p>
            <a:r>
              <a:rPr lang="en-US" sz="2000" dirty="0" err="1">
                <a:ea typeface="+mn-lt"/>
                <a:cs typeface="+mn-lt"/>
              </a:rPr>
              <a:t>Проджект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ru-RU" dirty="0"/>
          </a:p>
          <a:p>
            <a:r>
              <a:rPr lang="en-US" sz="2000" dirty="0" err="1">
                <a:ea typeface="+mn-lt"/>
                <a:cs typeface="+mn-lt"/>
              </a:rPr>
              <a:t>менеджер</a:t>
            </a:r>
            <a:endParaRPr lang="en-US" sz="2000">
              <a:ea typeface="+mn-lt"/>
              <a:cs typeface="+mn-lt"/>
            </a:endParaRPr>
          </a:p>
          <a:p>
            <a:pPr lvl="0"/>
            <a:endParaRPr lang="en-US" sz="2000" dirty="0"/>
          </a:p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xmlns="" id="{A18E2FC3-E531-4F92-3700-99419B66A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2674">
            <a:off x="8614539" y="1664021"/>
            <a:ext cx="2252101" cy="2252208"/>
          </a:xfrm>
          <a:solidFill>
            <a:srgbClr val="5FA2FA"/>
          </a:solidFill>
        </p:spPr>
        <p:txBody>
          <a:bodyPr/>
          <a:lstStyle/>
          <a:p>
            <a:r>
              <a:rPr lang="en-US" b="1" i="1" dirty="0"/>
              <a:t>  </a:t>
            </a:r>
            <a:r>
              <a:rPr lang="en-US" b="1" i="1" dirty="0" err="1"/>
              <a:t>Крива</a:t>
            </a:r>
            <a:r>
              <a:rPr lang="en-US" b="1" i="1" dirty="0"/>
              <a:t> </a:t>
            </a:r>
            <a:r>
              <a:rPr lang="en-US" b="1" i="1" dirty="0" err="1"/>
              <a:t>егор</a:t>
            </a:r>
            <a:endParaRPr lang="ru-RU" b="1" i="1" dirty="0" err="1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xmlns="" id="{993E53EE-0BB9-DE57-7EC4-2F41A0EF6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 rot="202674">
            <a:off x="8784354" y="2969519"/>
            <a:ext cx="1778000" cy="996950"/>
          </a:xfrm>
        </p:spPr>
        <p:txBody>
          <a:bodyPr/>
          <a:lstStyle/>
          <a:p>
            <a:r>
              <a:rPr lang="en-US" sz="2000" dirty="0" err="1"/>
              <a:t>Продакт</a:t>
            </a:r>
            <a:r>
              <a:rPr lang="en-US" sz="2000" dirty="0"/>
              <a:t> </a:t>
            </a:r>
            <a:r>
              <a:rPr lang="en-US" sz="2000" dirty="0" err="1"/>
              <a:t>менеджер</a:t>
            </a:r>
            <a:endParaRPr lang="ru-RU" sz="2000" dirty="0" err="1"/>
          </a:p>
          <a:p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xmlns="" id="{ECFCFD87-FE58-4897-D984-E46E2DC2DE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21388604">
            <a:off x="3100080" y="3715147"/>
            <a:ext cx="2252101" cy="2252208"/>
          </a:xfrm>
          <a:solidFill>
            <a:srgbClr val="5FA2FA"/>
          </a:solidFill>
        </p:spPr>
        <p:txBody>
          <a:bodyPr/>
          <a:lstStyle/>
          <a:p>
            <a:r>
              <a:rPr lang="en-US" b="1" i="1" dirty="0" err="1"/>
              <a:t>Плетнёв</a:t>
            </a:r>
            <a:r>
              <a:rPr lang="en-US" b="1" i="1" dirty="0"/>
              <a:t> </a:t>
            </a:r>
            <a:r>
              <a:rPr lang="en-US" b="1" i="1" dirty="0" err="1"/>
              <a:t>егор</a:t>
            </a:r>
            <a:endParaRPr lang="ru-RU" b="1" i="1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xmlns="" id="{1A56C860-21F3-D1FF-A221-B4580EF919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white">
          <a:xfrm rot="21388604">
            <a:off x="3449189" y="5054262"/>
            <a:ext cx="1778000" cy="996950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Разработчик</a:t>
            </a:r>
            <a:endParaRPr lang="ru-RU" sz="2000" dirty="0" err="1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5041D5A2-29C2-E95E-A837-75DEA53103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7484" y="3709035"/>
            <a:ext cx="2252101" cy="2252208"/>
          </a:xfrm>
          <a:solidFill>
            <a:srgbClr val="5FA2FA"/>
          </a:solidFill>
        </p:spPr>
        <p:txBody>
          <a:bodyPr/>
          <a:lstStyle/>
          <a:p>
            <a:r>
              <a:rPr lang="en-US" b="1" i="1" dirty="0">
                <a:ea typeface="+mn-lt"/>
                <a:cs typeface="+mn-lt"/>
              </a:rPr>
              <a:t>ДОНЕЦ СЕРГЕЙ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xmlns="" id="{ACE8E486-3643-9AD4-B07B-39A02CBBE8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7084534" y="5104180"/>
            <a:ext cx="1778000" cy="996950"/>
          </a:xfrm>
        </p:spPr>
        <p:txBody>
          <a:bodyPr/>
          <a:lstStyle/>
          <a:p>
            <a:pPr lvl="0"/>
            <a:r>
              <a:rPr lang="en-US" sz="2000" err="1">
                <a:ea typeface="+mn-lt"/>
                <a:cs typeface="+mn-lt"/>
              </a:rPr>
              <a:t>Разработчик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6DE7378F-DDC5-E280-3208-7D5A28F2BA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 bwMode="black">
          <a:xfrm>
            <a:off x="5417204" y="1502693"/>
            <a:ext cx="1441296" cy="4616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B5379710-FBA6-9898-F44A-1352F6BE8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>
            <a:off x="1840669" y="1458281"/>
            <a:ext cx="1211232" cy="50625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02A7F9CB-CB61-28E7-AA16-03DCFEB4C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 rot="299600">
            <a:off x="9243538" y="1480396"/>
            <a:ext cx="1211232" cy="50625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510CE9DC-6B41-FE0C-7122-28180805AC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 bwMode="black">
          <a:xfrm rot="21233692">
            <a:off x="3722621" y="3518686"/>
            <a:ext cx="879613" cy="46166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67E73402-A7BF-A3F1-1734-3A52890FEA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>
            <a:off x="7567710" y="3485125"/>
            <a:ext cx="828804" cy="5062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A2DAA7-1C6D-9FD7-5229-688F8E427458}"/>
              </a:ext>
            </a:extLst>
          </p:cNvPr>
          <p:cNvSpPr txBox="1"/>
          <p:nvPr/>
        </p:nvSpPr>
        <p:spPr>
          <a:xfrm>
            <a:off x="11205882" y="6009154"/>
            <a:ext cx="5322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38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93A374-42E0-42C5-B699-DD5839AA9ACC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230e9df3-be65-4c73-a93b-d1236ebd677e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15CA377-0790-46D4-B5AA-52D758FDC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D08653-28FD-436D-9BBD-7F5890C4649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96</Words>
  <Application>Microsoft Office PowerPoint</Application>
  <PresentationFormat>Произвольный</PresentationFormat>
  <Paragraphs>44</Paragraphs>
  <Slides>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Custom</vt:lpstr>
      <vt:lpstr>schedule bot -  расписание в кармане.</vt:lpstr>
      <vt:lpstr>Телеграмм-боты</vt:lpstr>
      <vt:lpstr>SCHEDULE BOT</vt:lpstr>
      <vt:lpstr>Проект подготовили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Drafting  + Planning</dc:title>
  <dc:creator>vit</dc:creator>
  <cp:lastModifiedBy>*</cp:lastModifiedBy>
  <cp:revision>512</cp:revision>
  <dcterms:created xsi:type="dcterms:W3CDTF">2023-10-09T13:54:14Z</dcterms:created>
  <dcterms:modified xsi:type="dcterms:W3CDTF">2023-10-12T18:56:27Z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