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jpeg" ContentType="image/jpeg"/>
  <Override PartName="/ppt/media/image3.jpeg" ContentType="image/jpeg"/>
  <Override PartName="/ppt/media/image4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FB7CB53-725D-4BA5-A048-9D6EE09CECAF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Согласно ГОСТ 34 техническое задание должно включать следующие разделы: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1. Общие сведения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2. Назначение и цели создания (развития) системы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3. Характеристика объектов автоматизации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4. Требования к системе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5. Состав и содержание работ по созданию системы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6. Порядок контроля и приемки системы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7. Требования к составу и содержанию работ по подготовке объекта автоматизации к вводу системы в действие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8. Требования к документированию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9. Источники разработки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При разработке ТЗ для государственных проектов Заказчики, как правило, требуют соблюдение именно этого стандарта.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1D20E5-343F-4634-8310-49AF3C0AE02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D17BB7-31EE-4C4B-83FE-86A8261F2A2D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35A4B1-8696-4FC7-BA7F-2EEF170C5D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B94371-9331-4A2B-99CD-76ADB034EA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CE6DC5-A2F5-4321-8F58-0983D9BE9C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D20063-4321-476C-AB26-6A0B06A7C0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7E1BE7-6FED-43D2-9260-D6333FFBAA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5EDF76-7DD1-428B-9194-2B99D8A754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F4CAA0-419F-4130-A01A-477259E3E9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CBD14B-F58D-4914-BF4D-A73819DE30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CE8802-1735-485F-8885-87AACE91F3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FDE6FC-D9A4-407B-B7B8-21CEB85644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2EB598-113E-4B11-88DD-C19053F0F5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EFA3E2-3B3F-493F-9AD0-9E6EA083F2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63A4F0-867A-4863-A578-58F7639353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DC8976-F673-4697-836B-D7948B7D11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59C134-99F2-4CB8-BA6B-8F2E3FB6EC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E6459E-C218-4C9F-B6BD-6FF4BBCBC5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0BCA8D-B55D-4506-ADCC-F0DC451A0A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CF2753-E3E9-4246-811C-EF5CF0C57C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9A9E79-44F7-4BA5-A5EB-336473E3E0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BF6D24-BEE8-4138-85C7-770DF07B2D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30C2E8-5D66-4824-981D-85894F611C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518BFF-52E4-4D52-95AF-EA085507DC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E60462-7CDE-4360-AB4B-222E0402DD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F5C815-2C2B-4589-8068-00A465918B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562FF4-29A6-4F47-A543-2472F050C73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7FE91C-32F4-4C8C-B529-C28413F78FA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1980000"/>
            <a:ext cx="914256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Father Christmas Jump</a:t>
            </a:r>
            <a:br>
              <a:rPr sz="6000"/>
            </a:b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780720"/>
            <a:ext cx="9142560" cy="8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Выполнил: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Астахов Егор и Тарасов Егор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Подзаголовок 2"/>
          <p:cNvSpPr/>
          <p:nvPr/>
        </p:nvSpPr>
        <p:spPr>
          <a:xfrm>
            <a:off x="1523880" y="10476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Подзаголовок 2"/>
          <p:cNvSpPr/>
          <p:nvPr/>
        </p:nvSpPr>
        <p:spPr>
          <a:xfrm>
            <a:off x="1523880" y="15156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Подзаголовок 2"/>
          <p:cNvSpPr/>
          <p:nvPr/>
        </p:nvSpPr>
        <p:spPr>
          <a:xfrm>
            <a:off x="1523880" y="678240"/>
            <a:ext cx="9142560" cy="6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Проект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по теме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“pygame”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Подзаголовок 2"/>
          <p:cNvSpPr/>
          <p:nvPr/>
        </p:nvSpPr>
        <p:spPr>
          <a:xfrm>
            <a:off x="1440000" y="4818240"/>
            <a:ext cx="914256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Руководитель: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Зубов Алексей Александрович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Подзаголовок 2"/>
          <p:cNvSpPr/>
          <p:nvPr/>
        </p:nvSpPr>
        <p:spPr>
          <a:xfrm>
            <a:off x="1523880" y="5961240"/>
            <a:ext cx="914256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Барнаул, 202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Цель и задачи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25120" y="1800000"/>
            <a:ext cx="10514160" cy="90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Целью данного проекта является перенос популярной мобильной игры "Doodle Jump" на пк в рождественской стилистике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Объект 2"/>
          <p:cNvSpPr/>
          <p:nvPr/>
        </p:nvSpPr>
        <p:spPr>
          <a:xfrm>
            <a:off x="838080" y="3220200"/>
            <a:ext cx="10514160" cy="30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Создать приятный визуал.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Сделать интересный игровой процесс.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 Научиться делать игру на pygame.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Техническое задание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1.Создание основного окна игры.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2.Создание игрового персонажа.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3.Создание платформ.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4.Создание врагов.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5.Создание системы попадания на платформы.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6.Создание системы окончания игры.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7.Разработка звукового сопровождения.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8.Создание управления персонажем.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Объект 1"/>
          <p:cNvSpPr/>
          <p:nvPr/>
        </p:nvSpPr>
        <p:spPr>
          <a:xfrm>
            <a:off x="720000" y="1980000"/>
            <a:ext cx="3314160" cy="44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34680" y="1620000"/>
            <a:ext cx="3324960" cy="485964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4"/>
          <p:cNvSpPr/>
          <p:nvPr/>
        </p:nvSpPr>
        <p:spPr>
          <a:xfrm>
            <a:off x="3587400" y="180000"/>
            <a:ext cx="45122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Демонстрация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/>
          <p:nvPr/>
        </p:nvSpPr>
        <p:spPr>
          <a:xfrm>
            <a:off x="720000" y="900000"/>
            <a:ext cx="30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Начальное окно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5"/>
          <p:cNvSpPr/>
          <p:nvPr/>
        </p:nvSpPr>
        <p:spPr>
          <a:xfrm>
            <a:off x="4320000" y="900000"/>
            <a:ext cx="30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Игровой процесс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/>
          <p:nvPr/>
        </p:nvSpPr>
        <p:spPr>
          <a:xfrm>
            <a:off x="7920000" y="900000"/>
            <a:ext cx="30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Финальное окно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217760" y="1620000"/>
            <a:ext cx="3341880" cy="48596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7845840" y="1620000"/>
            <a:ext cx="3313800" cy="486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Используемые библиотеки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20000" y="1880280"/>
            <a:ext cx="9817200" cy="225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Реализуемые технологии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Библиотеки: pygame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sqlite3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time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random.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игре присутствуют звуки при определенных событиях, а также фоновая музыка, которая проигрывается по ходу игры.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Имеется запись рекордов в бд и количество собранных внутриигровых предметов.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000" spc="-1" strike="noStrike">
                <a:solidFill>
                  <a:srgbClr val="000000"/>
                </a:solidFill>
                <a:latin typeface="Calibri Light"/>
              </a:rPr>
              <a:t>Вывод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000000"/>
                </a:solidFill>
                <a:latin typeface="Calibri"/>
              </a:rPr>
              <a:t>Итог: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</a:rPr>
              <a:t>Проект выполнен с использованием большинства пройденных технологий, а также не пройденных. Достигнута работоспособность.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000000"/>
                </a:solidFill>
                <a:latin typeface="Calibri"/>
              </a:rPr>
              <a:t>Возможности для доработки: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создание магазина для покупки различных косметических предметов персонажа с помощью собранных предметов.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LibreOffice/7.5.1.2$Windows_X86_64 LibreOffice_project/fcbaee479e84c6cd81291587d2ee68cba099e129</Application>
  <AppVersion>15.0000</AppVersion>
  <Words>188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2021-10-21T10:39:44Z</dcterms:created>
  <dc:creator>ovzamyatina@dnevnik.ru</dc:creator>
  <dc:description/>
  <dc:language>ru-RU</dc:language>
  <cp:lastModifiedBy/>
  <dcterms:modified xsi:type="dcterms:W3CDTF">2024-01-11T23:11:11Z</dcterms:modified>
  <cp:revision>12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