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jpeg" ContentType="image/jpeg"/>
  <Override PartName="/ppt/media/image3.jpeg" ContentType="image/jpeg"/>
  <Override PartName="/ppt/media/image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83E1572-E088-4010-9FC1-4A54C18A0861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Согласно ГОСТ 34 техническое задание должно включать следующие разделы: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1. Общие сведения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2. Назначение и цели создания (развития) системы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3. Характеристика объектов автоматизации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4. Требования к системе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5. Состав и содержание работ по созданию системы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6. Порядок контроля и приемки системы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7. Требования к составу и содержанию работ по подготовке объекта автоматизации к вводу системы в действие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8. Требования к документированию</a:t>
            </a: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9. Источники разработки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111111"/>
                </a:solidFill>
                <a:latin typeface="-apple-system"/>
              </a:rPr>
              <a:t>При разработке ТЗ для государственных проектов Заказчики, как правило, требуют соблюдение именно этого стандарта.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9F73E5-F4C8-481B-A114-918B9A045F2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E4217-304B-4E93-AC29-29301B8A9B6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3BA455-7950-472B-9BA8-83E0A73263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F2289-1032-4BD2-BC36-8814435FF8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7D9B2-1307-409A-80E4-C410C0F686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C3DA33-BB65-4A09-A88C-2444A763B0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DBD598-1C0F-46C9-BE2E-C73990975E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3F757F-A17B-4057-9CF9-D65953D1D9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E40049-178A-411B-A1D5-CB398F5863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EA6DE9-F82C-47BA-8018-0B9654DA68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8551ED-B5BD-498F-AC03-9A26521FF9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CEA9AA-F295-4DCA-AC09-F8DBCE4DFC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1649D7-028C-4CB8-A6F3-449BD51DA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6A7012-3E7C-403B-8992-1C682B483C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670F18-05B9-4F25-9B11-858136F600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AECAC3-8A27-4CBB-BFD8-00017096E0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BD127F-F507-4E02-BEAC-68B231A72D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01DD69-899A-46F4-9327-41CCCF511D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87DF46-9CEA-4957-B693-9C3F274ED7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1ABB4-5BE4-467F-A16E-B1E06BAA5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DE1DED-23E3-4FFA-9C39-5AAAD6006A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41728-A485-4669-9076-08F4B6DBD5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32B83F-021C-4D96-AA13-E0F205127E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0CBB88-9D0C-4B63-B510-B331D7DD5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B2186E-C262-4BAA-979C-922C74D942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FCD4EA-DB62-4604-83CE-721916FD95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C0B59E-8CCC-4714-AF1A-D0A284BC79F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FB20E7-E5DC-4E97-BF87-A5292BA6DDE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1980000"/>
            <a:ext cx="9142200" cy="16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Father Christmas Jump</a:t>
            </a:r>
            <a:br>
              <a:rPr sz="6000"/>
            </a:b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780720"/>
            <a:ext cx="9142200" cy="8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Выполнил: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Астахов Егор и Тарасов Егор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Подзаголовок 2"/>
          <p:cNvSpPr/>
          <p:nvPr/>
        </p:nvSpPr>
        <p:spPr>
          <a:xfrm>
            <a:off x="1523880" y="1047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Подзаголовок 2"/>
          <p:cNvSpPr/>
          <p:nvPr/>
        </p:nvSpPr>
        <p:spPr>
          <a:xfrm>
            <a:off x="1523880" y="1515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Подзаголовок 2"/>
          <p:cNvSpPr/>
          <p:nvPr/>
        </p:nvSpPr>
        <p:spPr>
          <a:xfrm>
            <a:off x="1523880" y="678240"/>
            <a:ext cx="914220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Проект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по теме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“pygame”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Подзаголовок 2"/>
          <p:cNvSpPr/>
          <p:nvPr/>
        </p:nvSpPr>
        <p:spPr>
          <a:xfrm>
            <a:off x="1440000" y="4818240"/>
            <a:ext cx="914220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Руководитель: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Зубов Алексей Александрович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Подзаголовок 2"/>
          <p:cNvSpPr/>
          <p:nvPr/>
        </p:nvSpPr>
        <p:spPr>
          <a:xfrm>
            <a:off x="1523880" y="5961240"/>
            <a:ext cx="914220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Барнаул, 202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 и 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25120" y="1800000"/>
            <a:ext cx="10513800" cy="90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Целью данного проекта является перенос популярной мобильной игры "Doodle Jump" на пк в рождественской стилистике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Объект 2"/>
          <p:cNvSpPr/>
          <p:nvPr/>
        </p:nvSpPr>
        <p:spPr>
          <a:xfrm>
            <a:off x="838080" y="3220200"/>
            <a:ext cx="10513800" cy="30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Создать приятный визуал.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Сделать интересный игровой процесс.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Научиться делать игру на pygame.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Техническое задание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1.Создание основного окна игры.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2.Создание игрового персонажа.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3.Создание платформ.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4.Создание врагов.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5.Создание системы попадания на платформы.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6.Создание системы окончания игры.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7.Разработка звукового сопровождения.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806400" indent="0" algn="just">
              <a:lnSpc>
                <a:spcPct val="108000"/>
              </a:lnSpc>
              <a:spcAft>
                <a:spcPts val="1409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8.Создание управления персонажем.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Объект 1"/>
          <p:cNvSpPr/>
          <p:nvPr/>
        </p:nvSpPr>
        <p:spPr>
          <a:xfrm>
            <a:off x="720000" y="1980000"/>
            <a:ext cx="3313800" cy="44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34680" y="1620000"/>
            <a:ext cx="3324600" cy="485928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4"/>
          <p:cNvSpPr/>
          <p:nvPr/>
        </p:nvSpPr>
        <p:spPr>
          <a:xfrm>
            <a:off x="3587400" y="180000"/>
            <a:ext cx="45118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Демонстрация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/>
          <p:nvPr/>
        </p:nvSpPr>
        <p:spPr>
          <a:xfrm>
            <a:off x="720000" y="900000"/>
            <a:ext cx="30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Начальное окно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/>
          <p:nvPr/>
        </p:nvSpPr>
        <p:spPr>
          <a:xfrm>
            <a:off x="4320000" y="900000"/>
            <a:ext cx="30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Игровой процесс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/>
          <p:nvPr/>
        </p:nvSpPr>
        <p:spPr>
          <a:xfrm>
            <a:off x="7920000" y="900000"/>
            <a:ext cx="30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Финальное окно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217760" y="1620000"/>
            <a:ext cx="3341520" cy="48592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845840" y="1620000"/>
            <a:ext cx="3313440" cy="48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Используемые библиотеки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20000" y="1880280"/>
            <a:ext cx="9816840" cy="22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Реализуемые технологии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Библиотеки: pygame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sqlite3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time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random.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игре присутствуют звуки при определенных событиях, а также фоновая музыка, которая проигрывается по ходу игры.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Имеется запись рекордов в бд и количество собранных внутриигровых предметов.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0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000000"/>
                </a:solidFill>
                <a:latin typeface="Calibri"/>
              </a:rPr>
              <a:t>Итог: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</a:rPr>
              <a:t>Проект выполнен с использованием большинства пройденных технологий, а также не пройденных. Достигнута работоспособность.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000000"/>
                </a:solidFill>
                <a:latin typeface="Calibri"/>
              </a:rPr>
              <a:t>Возможности для доработки: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создание магазина для покупки различных косметических предметов персонажа с помощью собранных предметов. Создание кнопки для отключение музыки и прочих звуков.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LibreOffice/7.5.1.2$Windows_X86_64 LibreOffice_project/fcbaee479e84c6cd81291587d2ee68cba099e129</Application>
  <AppVersion>15.0000</AppVersion>
  <Words>188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2021-10-21T10:39:44Z</dcterms:created>
  <dc:creator>ovzamyatina@dnevnik.ru</dc:creator>
  <dc:description/>
  <dc:language>ru-RU</dc:language>
  <cp:lastModifiedBy/>
  <dcterms:modified xsi:type="dcterms:W3CDTF">2024-01-13T18:36:13Z</dcterms:modified>
  <cp:revision>13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