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6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F8E3F0E9-0FC2-4DDE-87CF-3BA6A04EA4CC}" type="slidenum">
              <a:rPr lang="ru-RU"/>
              <a:t/>
            </a:fld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k.com/away.php?to=https%3A%2F%2Flive.swimrankings.net%2F32894%2F&amp;post=-119190528_1630&amp;cc_key=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WEB сайт </a:t>
            </a:r>
            <a:br>
              <a:rPr lang="ru-RU"/>
            </a:br>
            <a:r>
              <a:rPr lang="ru-RU"/>
              <a:t>«Плыви к цели»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993321" y="4677002"/>
            <a:ext cx="8165678" cy="1655761"/>
          </a:xfrm>
        </p:spPr>
        <p:txBody>
          <a:bodyPr/>
          <a:lstStyle/>
          <a:p>
            <a:pPr>
              <a:defRPr/>
            </a:pPr>
            <a:r>
              <a:rPr lang="ru-RU"/>
              <a:t>Выполнили: </a:t>
            </a:r>
            <a:r>
              <a:rPr lang="ru-RU" sz="3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Вдовин Влад</a:t>
            </a:r>
            <a:r>
              <a:rPr lang="ru-RU"/>
              <a:t> </a:t>
            </a:r>
            <a:endParaRPr lang="ru-RU"/>
          </a:p>
          <a:p>
            <a:pPr>
              <a:defRPr/>
            </a:pPr>
            <a:r>
              <a:rPr lang="ru-RU"/>
              <a:t>Учеваткин Егор</a:t>
            </a:r>
            <a:endParaRPr lang="ru-RU"/>
          </a:p>
          <a:p>
            <a:pPr>
              <a:defRPr/>
            </a:pPr>
            <a:r>
              <a:rPr lang="ru-RU"/>
              <a:t>                 </a:t>
            </a:r>
            <a:endParaRPr lang="ru-RU"/>
          </a:p>
        </p:txBody>
      </p:sp>
      <p:sp>
        <p:nvSpPr>
          <p:cNvPr id="1311198716" name="" hidden="0"/>
          <p:cNvSpPr/>
          <p:nvPr isPhoto="0" userDrawn="0"/>
        </p:nvSpPr>
        <p:spPr bwMode="auto">
          <a:xfrm>
            <a:off x="5968559" y="3291840"/>
            <a:ext cx="25498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258534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064395" y="299737"/>
            <a:ext cx="2670403" cy="183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7301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Пути развития сайта</a:t>
            </a:r>
            <a:endParaRPr/>
          </a:p>
        </p:txBody>
      </p:sp>
      <p:sp>
        <p:nvSpPr>
          <p:cNvPr id="98328475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/>
              <a:t>Журнал посещения занятий</a:t>
            </a:r>
            <a:endParaRPr sz="2800"/>
          </a:p>
          <a:p>
            <a:pPr>
              <a:defRPr/>
            </a:pPr>
            <a:r>
              <a:rPr sz="2800"/>
              <a:t>План занятий</a:t>
            </a:r>
            <a:endParaRPr sz="2800"/>
          </a:p>
          <a:p>
            <a:pPr>
              <a:defRPr/>
            </a:pPr>
            <a:r>
              <a:rPr sz="2800"/>
              <a:t>Чат бот</a:t>
            </a:r>
            <a:endParaRPr sz="2800"/>
          </a:p>
          <a:p>
            <a:pPr>
              <a:defRPr/>
            </a:pPr>
            <a:endParaRPr sz="2800"/>
          </a:p>
          <a:p>
            <a:pPr marL="0" indent="0">
              <a:buFont typeface="Arial"/>
              <a:buNone/>
              <a:defRPr/>
            </a:pPr>
            <a:r>
              <a:rPr sz="2800"/>
              <a:t>Возможные интеграции</a:t>
            </a:r>
            <a:endParaRPr sz="2800"/>
          </a:p>
          <a:p>
            <a:pPr>
              <a:defRPr/>
            </a:pPr>
            <a:r>
              <a:rPr sz="2800">
                <a:latin typeface="Asana Math"/>
                <a:ea typeface="Asana Math"/>
                <a:cs typeface="Asana Math"/>
              </a:rPr>
              <a:t>Брать результаты соревнований из </a:t>
            </a:r>
            <a:r>
              <a:rPr sz="2800" u="sng">
                <a:solidFill>
                  <a:schemeClr val="hlink"/>
                </a:solidFill>
                <a:latin typeface="Asana Math"/>
                <a:ea typeface="Asana Math"/>
                <a:cs typeface="Asana Math"/>
                <a:hlinkClick r:id="rId2" tooltip="https://vk.com/away.php?to=https%3A%2F%2Flive.swimrankings.net%2F32894%2F&amp;post=-119190528_1630&amp;cc_key="/>
              </a:rPr>
              <a:t>https://live.swimrankings.net/32894/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2609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2600" b="1">
                <a:latin typeface="Asana Math"/>
                <a:ea typeface="Asana Math"/>
                <a:cs typeface="Asana Math"/>
              </a:rPr>
              <a:t>Ц</a:t>
            </a:r>
            <a:r>
              <a:rPr sz="2600" b="1">
                <a:latin typeface="Asana Math"/>
                <a:ea typeface="Asana Math"/>
                <a:cs typeface="Asana Math"/>
              </a:rPr>
              <a:t>ель и задачи сайта</a:t>
            </a:r>
            <a:br>
              <a:rPr sz="2600" b="1">
                <a:latin typeface="Asana Math"/>
                <a:ea typeface="Asana Math"/>
                <a:cs typeface="Asana Math"/>
              </a:rPr>
            </a:br>
            <a:r>
              <a:rPr sz="2600">
                <a:latin typeface="Asana Math"/>
                <a:ea typeface="Asana Math"/>
                <a:cs typeface="Asana Math"/>
              </a:rPr>
              <a:t>Обеспечение автоматизации процесса учета результатов спортсменов спортивной секции плаванья. </a:t>
            </a:r>
            <a:r>
              <a:rPr sz="2600">
                <a:latin typeface="Asana Math"/>
                <a:ea typeface="Asana Math"/>
                <a:cs typeface="Asana Math"/>
              </a:rPr>
              <a:t>Сайт предназначен для тренерского состава</a:t>
            </a:r>
            <a:endParaRPr sz="2600"/>
          </a:p>
        </p:txBody>
      </p:sp>
      <p:sp>
        <p:nvSpPr>
          <p:cNvPr id="172249573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583498" y="2079624"/>
            <a:ext cx="9998901" cy="40465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sz="2600" b="1">
                <a:latin typeface="Asana Math"/>
                <a:ea typeface="Asana Math"/>
                <a:cs typeface="Asana Math"/>
              </a:rPr>
              <a:t>Функциональные требования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Регистрация пользователя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Авторизация пользователя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Редактирование и просмотр «Карточки пловца» 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/>
              <a:t>Добавление спортсменов 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/>
              <a:t>Распределение спортсменов по группам</a:t>
            </a:r>
            <a:endParaRPr sz="2600"/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2600"/>
              <a:t>Добавление результатов спортсмена</a:t>
            </a:r>
            <a:endParaRPr sz="2600"/>
          </a:p>
          <a:p>
            <a:pPr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Ознакомление с календарем соревнований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Добавление группы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Добавление тренера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defRPr/>
            </a:pPr>
            <a:r>
              <a:rPr sz="2600">
                <a:latin typeface="Asana Math"/>
                <a:ea typeface="Asana Math"/>
                <a:cs typeface="Asana Math"/>
              </a:rPr>
              <a:t>Просмотр календаря соревнований </a:t>
            </a:r>
            <a:endParaRPr sz="2600">
              <a:latin typeface="Asana Math"/>
              <a:ea typeface="Asana Math"/>
              <a:cs typeface="Asana Math"/>
            </a:endParaRPr>
          </a:p>
          <a:p>
            <a:pPr>
              <a:defRPr/>
            </a:pPr>
            <a:endParaRPr sz="2600">
              <a:latin typeface="Asana Math"/>
              <a:ea typeface="Asana Math"/>
              <a:cs typeface="Asan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88090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686785" y="274638"/>
            <a:ext cx="7109964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Главная страница  </a:t>
            </a:r>
            <a:endParaRPr/>
          </a:p>
        </p:txBody>
      </p:sp>
      <p:pic>
        <p:nvPicPr>
          <p:cNvPr id="8407686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72423" y="1476374"/>
            <a:ext cx="9688204" cy="511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07350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Карточка спортсмена</a:t>
            </a:r>
            <a:endParaRPr/>
          </a:p>
        </p:txBody>
      </p:sp>
      <p:sp>
        <p:nvSpPr>
          <p:cNvPr id="71288784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017288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87999" y="1219199"/>
            <a:ext cx="10989899" cy="538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5913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Добавление результатов</a:t>
            </a:r>
            <a:endParaRPr/>
          </a:p>
        </p:txBody>
      </p:sp>
      <p:sp>
        <p:nvSpPr>
          <p:cNvPr id="1369208194" name="" hidden="0"/>
          <p:cNvSpPr/>
          <p:nvPr isPhoto="0" userDrawn="0"/>
        </p:nvSpPr>
        <p:spPr bwMode="auto">
          <a:xfrm flipH="0" flipV="0">
            <a:off x="1275276" y="1051842"/>
            <a:ext cx="1382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3155836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83498" y="1576705"/>
            <a:ext cx="10672001" cy="512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82950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Добавление соревнований</a:t>
            </a:r>
            <a:endParaRPr/>
          </a:p>
        </p:txBody>
      </p:sp>
      <p:sp>
        <p:nvSpPr>
          <p:cNvPr id="2129528366" name="" hidden="0"/>
          <p:cNvSpPr/>
          <p:nvPr isPhoto="0" userDrawn="0"/>
        </p:nvSpPr>
        <p:spPr bwMode="auto">
          <a:xfrm flipH="0" flipV="0">
            <a:off x="6017324" y="3373701"/>
            <a:ext cx="2064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687618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36749" y="1269995"/>
            <a:ext cx="10537527" cy="5224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84154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44499" y="303768"/>
            <a:ext cx="11771274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Добавление группы/ Добавление студентов</a:t>
            </a:r>
            <a:endParaRPr/>
          </a:p>
        </p:txBody>
      </p:sp>
      <p:sp>
        <p:nvSpPr>
          <p:cNvPr id="987024682" name="" hidden="0"/>
          <p:cNvSpPr/>
          <p:nvPr isPhoto="0" userDrawn="0"/>
        </p:nvSpPr>
        <p:spPr bwMode="auto">
          <a:xfrm flipH="0" flipV="0">
            <a:off x="-8784" y="1263870"/>
            <a:ext cx="6854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23220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58927" y="1446768"/>
            <a:ext cx="7617312" cy="3697570"/>
          </a:xfrm>
          <a:prstGeom prst="rect">
            <a:avLst/>
          </a:prstGeom>
        </p:spPr>
      </p:pic>
      <p:sp>
        <p:nvSpPr>
          <p:cNvPr id="1056717867" name="" hidden="0"/>
          <p:cNvSpPr/>
          <p:nvPr isPhoto="0" userDrawn="0"/>
        </p:nvSpPr>
        <p:spPr bwMode="auto">
          <a:xfrm flipH="0" flipV="0">
            <a:off x="-5845371" y="1408718"/>
            <a:ext cx="7354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9386435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-228682" y="2979964"/>
            <a:ext cx="6407805" cy="311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6011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База данных </a:t>
            </a:r>
            <a:endParaRPr/>
          </a:p>
        </p:txBody>
      </p:sp>
      <p:sp>
        <p:nvSpPr>
          <p:cNvPr id="7543775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21498" y="1600201"/>
            <a:ext cx="10991451" cy="45259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Coach (</a:t>
            </a:r>
            <a:r>
              <a:rPr sz="2800">
                <a:latin typeface="FreeSans"/>
                <a:ea typeface="FreeSans"/>
                <a:cs typeface="FreeSans"/>
              </a:rPr>
              <a:t>name, surname, passwor_couch, enail_couch) 	       Тренер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Compettion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FreeSans"/>
                <a:ea typeface="FreeSans"/>
                <a:cs typeface="FreeSans"/>
              </a:rPr>
              <a:t>(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competition,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data</a:t>
            </a:r>
            <a:r>
              <a:rPr sz="2800">
                <a:latin typeface="FreeSans"/>
                <a:ea typeface="FreeSans"/>
                <a:cs typeface="FreeSans"/>
              </a:rPr>
              <a:t>) 				                   Соревнования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Group (name_group, id_couch)  				       Группа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Result (id_still, id_dist, id_student, result, </a:t>
            </a:r>
            <a:r>
              <a:rPr sz="2800" b="0" i="0" u="none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id_competition) </a:t>
            </a:r>
            <a:r>
              <a:rPr sz="2800">
                <a:latin typeface="FreeSans"/>
                <a:ea typeface="FreeSans"/>
                <a:cs typeface="FreeSans"/>
              </a:rPr>
              <a:t>	       Результат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r>
              <a:rPr sz="2800">
                <a:latin typeface="FreeSans"/>
                <a:ea typeface="FreeSans"/>
                <a:cs typeface="FreeSans"/>
              </a:rPr>
              <a:t>Student (name, surname, data_of_birth, id_group, gender)	       Спортсмены</a:t>
            </a:r>
            <a:endParaRPr sz="2800">
              <a:latin typeface="FreeSans"/>
              <a:ea typeface="FreeSans"/>
              <a:cs typeface="FreeSans"/>
            </a:endParaRPr>
          </a:p>
          <a:p>
            <a:pPr>
              <a:defRPr/>
            </a:pP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FreeSans"/>
                <a:ea typeface="FreeSans"/>
                <a:cs typeface="FreeSans"/>
              </a:rPr>
              <a:t>Справочники</a:t>
            </a: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FreeSans"/>
                <a:ea typeface="FreeSans"/>
                <a:cs typeface="FreeSans"/>
              </a:rPr>
              <a:t>Spr_dist (long) 						Длина дистанции</a:t>
            </a: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FreeSans"/>
                <a:ea typeface="FreeSans"/>
                <a:cs typeface="FreeSans"/>
              </a:rPr>
              <a:t>Spr_still (still) 						Стиль плавания</a:t>
            </a:r>
            <a:endParaRPr>
              <a:latin typeface="FreeSans"/>
              <a:ea typeface="FreeSans"/>
              <a:cs typeface="FreeSans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03151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Чат бот</a:t>
            </a:r>
            <a:endParaRPr/>
          </a:p>
        </p:txBody>
      </p:sp>
      <p:sp>
        <p:nvSpPr>
          <p:cNvPr id="15904735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Ann Uchevatkina</cp:lastModifiedBy>
  <cp:revision>7</cp:revision>
  <dcterms:created xsi:type="dcterms:W3CDTF">2012-12-03T06:56:55Z</dcterms:created>
  <dcterms:modified xsi:type="dcterms:W3CDTF">2022-04-29T13:34:39Z</dcterms:modified>
  <cp:category/>
  <cp:contentStatus/>
  <cp:version/>
</cp:coreProperties>
</file>